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8" r:id="rId3"/>
    <p:sldId id="319" r:id="rId4"/>
    <p:sldId id="257" r:id="rId5"/>
    <p:sldId id="273" r:id="rId6"/>
    <p:sldId id="297" r:id="rId7"/>
    <p:sldId id="298" r:id="rId8"/>
    <p:sldId id="300" r:id="rId9"/>
    <p:sldId id="301" r:id="rId10"/>
    <p:sldId id="338" r:id="rId11"/>
    <p:sldId id="324" r:id="rId12"/>
    <p:sldId id="328" r:id="rId13"/>
    <p:sldId id="329" r:id="rId14"/>
    <p:sldId id="327" r:id="rId15"/>
    <p:sldId id="303" r:id="rId16"/>
    <p:sldId id="342" r:id="rId17"/>
    <p:sldId id="306" r:id="rId18"/>
    <p:sldId id="310" r:id="rId19"/>
    <p:sldId id="311" r:id="rId20"/>
    <p:sldId id="312" r:id="rId21"/>
    <p:sldId id="314" r:id="rId22"/>
    <p:sldId id="343" r:id="rId23"/>
    <p:sldId id="316" r:id="rId24"/>
    <p:sldId id="317" r:id="rId25"/>
    <p:sldId id="318" r:id="rId26"/>
    <p:sldId id="320" r:id="rId27"/>
    <p:sldId id="321" r:id="rId28"/>
    <p:sldId id="323" r:id="rId29"/>
    <p:sldId id="332" r:id="rId30"/>
    <p:sldId id="334" r:id="rId31"/>
    <p:sldId id="340" r:id="rId32"/>
    <p:sldId id="341" r:id="rId33"/>
    <p:sldId id="335" r:id="rId34"/>
    <p:sldId id="260" r:id="rId35"/>
    <p:sldId id="308" r:id="rId36"/>
    <p:sldId id="307" r:id="rId37"/>
  </p:sldIdLst>
  <p:sldSz cx="9144000" cy="5143500" type="screen16x9"/>
  <p:notesSz cx="6858000" cy="9144000"/>
  <p:embeddedFontLst>
    <p:embeddedFont>
      <p:font typeface="Anaheim" panose="020B0604020202020204" charset="0"/>
      <p:regular r:id="rId39"/>
      <p:bold r:id="rId40"/>
    </p:embeddedFont>
    <p:embeddedFont>
      <p:font typeface="Baloo 2 ExtraBold" panose="020B0604020202020204" charset="0"/>
      <p:bold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Nunito Light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921C42-40B5-4D92-AF20-C34B31CED539}">
  <a:tblStyle styleId="{D4921C42-40B5-4D92-AF20-C34B31CED5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B1E040-E619-4A1B-AF4A-4975A0BF35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706" autoAdjust="0"/>
  </p:normalViewPr>
  <p:slideViewPr>
    <p:cSldViewPr snapToGrid="0">
      <p:cViewPr>
        <p:scale>
          <a:sx n="120" d="100"/>
          <a:sy n="120" d="100"/>
        </p:scale>
        <p:origin x="346" y="1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50800" dir="5400000" algn="ctr" rotWithShape="0">
                <a:schemeClr val="accent1"/>
              </a:out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A5E1-4FBE-986F-796F56EDB8B6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A5E1-4FBE-986F-796F56EDB8B6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3295529411764706"/>
                      <c:h val="0.255180612645261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5E1-4FBE-986F-796F56EDB8B6}"/>
                </c:ext>
              </c:extLst>
            </c:dLbl>
            <c:dLbl>
              <c:idx val="1"/>
              <c:layout>
                <c:manualLayout>
                  <c:x val="1.0164837693560975E-2"/>
                  <c:y val="0.30710608322149868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</a:defRPr>
                    </a:pPr>
                    <a:r>
                      <a:rPr lang="en-US" sz="2800" dirty="0"/>
                      <a:t>428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032941176470586"/>
                      <c:h val="0.2313292715984629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5E1-4FBE-986F-796F56EDB8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Coverage %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E1-4FBE-986F-796F56EDB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000">
          <a:solidFill>
            <a:srgbClr val="8E8F93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50800" dir="5400000" algn="ctr" rotWithShape="0">
                <a:schemeClr val="accent1"/>
              </a:out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38E-4151-B175-16E31921CF31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38E-4151-B175-16E31921CF3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3295529411764706"/>
                      <c:h val="0.255180612645261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38E-4151-B175-16E31921CF31}"/>
                </c:ext>
              </c:extLst>
            </c:dLbl>
            <c:dLbl>
              <c:idx val="1"/>
              <c:layout>
                <c:manualLayout>
                  <c:x val="-9.7740996076584787E-3"/>
                  <c:y val="0.32675675327187159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</a:defRPr>
                    </a:pPr>
                    <a:r>
                      <a:rPr lang="en-US" sz="2800" dirty="0"/>
                      <a:t>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032941176470586"/>
                      <c:h val="0.2313292715984629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738E-4151-B175-16E31921CF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Coverage %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8E-4151-B175-16E31921C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000">
          <a:solidFill>
            <a:srgbClr val="8E8F93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B1BA0-B2FC-48AD-8EDA-F4AAA4AF2782}">
      <dgm:prSet custT="1"/>
      <dgm:spPr/>
      <dgm:t>
        <a:bodyPr/>
        <a:lstStyle/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Bus: 13 CSVs/Parquets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Taxi: 49 CSVs/Parquets 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Subway: 365 CSVs/Parquets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Bus lane: 1 CSV</a:t>
          </a:r>
        </a:p>
        <a:p>
          <a:pPr>
            <a:lnSpc>
              <a:spcPct val="150000"/>
            </a:lnSpc>
            <a:defRPr b="1"/>
          </a:pPr>
          <a:endParaRPr lang="en-US" sz="1050" kern="1200" dirty="0">
            <a:solidFill>
              <a:schemeClr val="bg1"/>
            </a:solidFill>
          </a:endParaRPr>
        </a:p>
        <a:p>
          <a:pPr marL="0" lvl="0" algn="l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050" kern="1200" dirty="0">
            <a:solidFill>
              <a:schemeClr val="bg1"/>
            </a:solidFill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200" dirty="0">
              <a:solidFill>
                <a:schemeClr val="accent5">
                  <a:lumMod val="75000"/>
                </a:schemeClr>
              </a:solidFill>
            </a:rPr>
            <a:t>Merged datasets</a:t>
          </a: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AEE5C11-34AE-4EB7-8907-9BED418EA471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2560FD2-F12F-4A06-A96F-B86674952111}">
      <dgm:prSet custT="1"/>
      <dgm:spPr/>
      <dgm:t>
        <a:bodyPr/>
        <a:lstStyle/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Bus : 8 CSVs/Parquets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Taxi: 3 CSVs/Parquets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Subway: 1 Parquet</a:t>
          </a:r>
        </a:p>
        <a:p>
          <a:pPr>
            <a:lnSpc>
              <a:spcPct val="150000"/>
            </a:lnSpc>
            <a:defRPr b="1"/>
          </a:pPr>
          <a:r>
            <a:rPr lang="en-US" sz="1200" b="1" i="0" u="none" strike="noStrike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Bus lane: 1 CSV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529C6E-C939-479A-A075-9E9B02837B50}">
      <dgm:prSet/>
      <dgm:spPr/>
      <dgm:t>
        <a:bodyPr anchor="b"/>
        <a:lstStyle/>
        <a:p>
          <a:endParaRPr lang="en-US" dirty="0">
            <a:solidFill>
              <a:schemeClr val="bg1"/>
            </a:solidFill>
          </a:endParaRP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4" custFlipVert="0" custSzY="45720"/>
      <dgm:spPr>
        <a:prstGeom prst="homePlate">
          <a:avLst/>
        </a:prstGeom>
        <a:solidFill>
          <a:schemeClr val="accent5">
            <a:lumMod val="75000"/>
            <a:alpha val="80000"/>
          </a:schemeClr>
        </a:solidFill>
        <a:ln>
          <a:noFill/>
        </a:ln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0" presStyleCnt="3"/>
      <dgm:spPr/>
    </dgm:pt>
    <dgm:pt modelId="{6EDDD44C-F5E4-49AD-B1D9-346B8B8AEE8F}" type="pres">
      <dgm:prSet presAssocID="{CA6B1BA0-B2FC-48AD-8EDA-F4AAA4AF2782}" presName="Ellipse" presStyleLbl="fgAcc1" presStyleIdx="1" presStyleCnt="4"/>
      <dgm:spPr>
        <a:prstGeom prst="donut">
          <a:avLst/>
        </a:prstGeom>
      </dgm:spPr>
    </dgm:pt>
    <dgm:pt modelId="{FE564261-183D-47F9-8E7E-BCFC5023A815}" type="pres">
      <dgm:prSet presAssocID="{CA6B1BA0-B2FC-48AD-8EDA-F4AAA4AF2782}" presName="L2TextContainer" presStyleLbl="revTx" presStyleIdx="0" presStyleCnt="6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1" presStyleCnt="6" custScaleX="120263" custScaleY="588646" custLinFactNeighborX="11154" custLinFactNeighborY="36306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0" presStyleCnt="3"/>
      <dgm:spPr>
        <a:xfrm>
          <a:off x="4960678" y="2690813"/>
          <a:ext cx="0" cy="1592961"/>
        </a:xfrm>
        <a:prstGeom prst="line">
          <a:avLst/>
        </a:prstGeom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1" presStyleCnt="3"/>
      <dgm:spPr/>
    </dgm:pt>
    <dgm:pt modelId="{48CA82DA-B677-461B-A08D-337683480059}" type="pres">
      <dgm:prSet presAssocID="{212ADAAB-D5CB-4BBC-8DAF-7340FD334994}" presName="Ellipse" presStyleLbl="fgAcc1" presStyleIdx="2" presStyleCnt="4"/>
      <dgm:spPr>
        <a:prstGeom prst="donut">
          <a:avLst/>
        </a:prstGeom>
      </dgm:spPr>
    </dgm:pt>
    <dgm:pt modelId="{D1646913-A3FA-4470-A3E9-C64B0A13A62A}" type="pres">
      <dgm:prSet presAssocID="{212ADAAB-D5CB-4BBC-8DAF-7340FD334994}" presName="L2TextContainer" presStyleLbl="revTx" presStyleIdx="2" presStyleCnt="6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1" presStyleCnt="3"/>
      <dgm:spPr>
        <a:xfrm>
          <a:off x="6519360" y="1097851"/>
          <a:ext cx="0" cy="1592961"/>
        </a:xfrm>
        <a:prstGeom prst="line">
          <a:avLst/>
        </a:prstGeom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2" presStyleCnt="3"/>
      <dgm:spPr>
        <a:prstGeom prst="ellipse">
          <a:avLst/>
        </a:prstGeom>
      </dgm:spPr>
    </dgm:pt>
    <dgm:pt modelId="{26BE64BD-02BC-4C6F-AC50-F9617E59754D}" type="pres">
      <dgm:prSet presAssocID="{A2560FD2-F12F-4A06-A96F-B86674952111}" presName="Ellipse" presStyleLbl="fgAcc1" presStyleIdx="3" presStyleCnt="4"/>
      <dgm:spPr>
        <a:prstGeom prst="star12">
          <a:avLst/>
        </a:prstGeom>
      </dgm:spPr>
    </dgm:pt>
    <dgm:pt modelId="{5C5070CD-E29E-4F50-9A43-342A2DE968FF}" type="pres">
      <dgm:prSet presAssocID="{A2560FD2-F12F-4A06-A96F-B86674952111}" presName="L2TextContainer" presStyleLbl="revTx" presStyleIdx="4" presStyleCnt="6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5" presStyleCnt="6" custScaleY="383427" custLinFactNeighborX="1387" custLinFactNeighborY="-6980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2" presStyleCnt="3"/>
      <dgm:spPr>
        <a:xfrm>
          <a:off x="8078042" y="2690813"/>
          <a:ext cx="0" cy="1592961"/>
        </a:xfrm>
        <a:prstGeom prst="line">
          <a:avLst/>
        </a:prstGeom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C8C7266C-2A0C-476A-85B3-F12BE2521F4C}" srcId="{63085546-7C7C-4B3E-ABEB-2669F1A65FB2}" destId="{212ADAAB-D5CB-4BBC-8DAF-7340FD334994}" srcOrd="1" destOrd="0" parTransId="{45F6D312-A686-491E-95E3-EFB9640CC472}" sibTransId="{AB2787E4-2A8B-428D-A4AE-2B14DCFFC4E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F9D8B584-9399-4A2B-8ADC-F71293A4822C}" srcId="{63085546-7C7C-4B3E-ABEB-2669F1A65FB2}" destId="{A2560FD2-F12F-4A06-A96F-B86674952111}" srcOrd="2" destOrd="0" parTransId="{96173659-138A-4A00-AE0B-9063EA9393A6}" sibTransId="{D3C3BC3F-2256-4FBC-AFA5-0D035E3EACD7}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CD6B6EE8-3813-4EF1-BFEC-C005A3326D63}" srcId="{63085546-7C7C-4B3E-ABEB-2669F1A65FB2}" destId="{CA6B1BA0-B2FC-48AD-8EDA-F4AAA4AF2782}" srcOrd="0" destOrd="0" parTransId="{D7D3AA07-BCB9-4212-A556-E90870FB1413}" sibTransId="{39FB540D-D808-4040-9A37-0AC474C0212F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0A9A6102-F00A-4BE8-99F2-80FE0510D070}" type="presParOf" srcId="{46A6B157-7198-41C4-9D25-C4F8885F1B6F}" destId="{B744CD57-FD23-4E62-9589-4CAC57B034E9}" srcOrd="0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1" destOrd="0" presId="urn:microsoft.com/office/officeart/2017/3/layout/DropPinTimeline"/>
    <dgm:cxn modelId="{8C7BB85F-FA93-45E7-9CE6-E6668DA2157F}" type="presParOf" srcId="{46A6B157-7198-41C4-9D25-C4F8885F1B6F}" destId="{A1AE2BC4-A99C-4DD3-A84D-EB3461D18287}" srcOrd="2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3" destOrd="0" presId="urn:microsoft.com/office/officeart/2017/3/layout/DropPinTimeline"/>
    <dgm:cxn modelId="{CFE01775-C14B-4EDE-9E85-145F934516E5}" type="presParOf" srcId="{46A6B157-7198-41C4-9D25-C4F8885F1B6F}" destId="{0F3B3032-C16A-44EB-AE28-CB7C1D797D2B}" srcOrd="4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35914" y="1870460"/>
          <a:ext cx="5917116" cy="45720"/>
        </a:xfrm>
        <a:prstGeom prst="homePlate">
          <a:avLst/>
        </a:prstGeom>
        <a:solidFill>
          <a:schemeClr val="accent5">
            <a:lumMod val="75000"/>
            <a:alpha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BECBF-E3AA-450B-95D4-8349AA21B4F8}">
      <dsp:nvSpPr>
        <dsp:cNvPr id="0" name=""/>
        <dsp:cNvSpPr/>
      </dsp:nvSpPr>
      <dsp:spPr>
        <a:xfrm rot="8100000">
          <a:off x="90877" y="997016"/>
          <a:ext cx="277950" cy="2779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121755" y="1027894"/>
          <a:ext cx="216195" cy="216195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45806" y="-1262609"/>
          <a:ext cx="2283147" cy="6597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445806" y="119893"/>
          <a:ext cx="2283147" cy="231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indent="0">
            <a:lnSpc>
              <a:spcPct val="150000"/>
            </a:lnSpc>
            <a:buNone/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Bus: 13 CSVs/Parquets</a:t>
          </a:r>
        </a:p>
        <a:p>
          <a:pPr indent="0">
            <a:lnSpc>
              <a:spcPct val="150000"/>
            </a:lnSpc>
            <a:buNone/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Taxi: 49 CSVs/Parquets </a:t>
          </a:r>
        </a:p>
        <a:p>
          <a:pPr indent="0">
            <a:lnSpc>
              <a:spcPct val="150000"/>
            </a:lnSpc>
            <a:buNone/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Subway: 365 CSVs/Parquets</a:t>
          </a:r>
        </a:p>
        <a:p>
          <a:pPr indent="0">
            <a:lnSpc>
              <a:spcPct val="150000"/>
            </a:lnSpc>
            <a:buNone/>
            <a:defRPr b="1"/>
          </a:pPr>
          <a:r>
            <a:rPr lang="en-US" sz="1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Arial"/>
            </a:rPr>
            <a:t>Bus lane: 1 CSV</a:t>
          </a:r>
        </a:p>
        <a:p>
          <a:pPr indent="0">
            <a:lnSpc>
              <a:spcPct val="150000"/>
            </a:lnSpc>
            <a:buNone/>
            <a:defRPr b="1"/>
          </a:pPr>
          <a:endParaRPr lang="en-US" sz="1050" kern="1200" dirty="0">
            <a:solidFill>
              <a:schemeClr val="bg1"/>
            </a:solidFill>
          </a:endParaRPr>
        </a:p>
        <a:p>
          <a:pPr marL="0" lvl="0" indent="0" algn="l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050" kern="1200" dirty="0">
            <a:solidFill>
              <a:schemeClr val="bg1"/>
            </a:solidFill>
          </a:endParaRPr>
        </a:p>
      </dsp:txBody>
      <dsp:txXfrm>
        <a:off x="445806" y="119893"/>
        <a:ext cx="2283147" cy="2318150"/>
      </dsp:txXfrm>
    </dsp:sp>
    <dsp:sp modelId="{4B9F5909-A57C-4893-9C8A-D5960FE9BE37}">
      <dsp:nvSpPr>
        <dsp:cNvPr id="0" name=""/>
        <dsp:cNvSpPr/>
      </dsp:nvSpPr>
      <dsp:spPr>
        <a:xfrm>
          <a:off x="229853" y="1332897"/>
          <a:ext cx="0" cy="1120845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194840" y="2418300"/>
          <a:ext cx="70754" cy="70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2002437" y="3072096"/>
          <a:ext cx="277950" cy="2779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2033315" y="3102974"/>
          <a:ext cx="216195" cy="216195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2337954" y="1893320"/>
          <a:ext cx="1898461" cy="1120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solidFill>
              <a:schemeClr val="bg1"/>
            </a:solidFill>
          </a:endParaRPr>
        </a:p>
      </dsp:txBody>
      <dsp:txXfrm>
        <a:off x="2337954" y="1893320"/>
        <a:ext cx="1898461" cy="1120845"/>
      </dsp:txXfrm>
    </dsp:sp>
    <dsp:sp modelId="{6EC2FC68-E1B8-4274-8090-C2C96A4CD82C}">
      <dsp:nvSpPr>
        <dsp:cNvPr id="0" name=""/>
        <dsp:cNvSpPr/>
      </dsp:nvSpPr>
      <dsp:spPr>
        <a:xfrm>
          <a:off x="2337954" y="3014166"/>
          <a:ext cx="1898461" cy="39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 dirty="0">
              <a:solidFill>
                <a:schemeClr val="accent5">
                  <a:lumMod val="75000"/>
                </a:schemeClr>
              </a:solidFill>
            </a:rPr>
            <a:t>Merged datasets</a:t>
          </a:r>
        </a:p>
      </dsp:txBody>
      <dsp:txXfrm>
        <a:off x="2337954" y="3014166"/>
        <a:ext cx="1898461" cy="393810"/>
      </dsp:txXfrm>
    </dsp:sp>
    <dsp:sp modelId="{4F41BF23-550C-4E7F-977E-3D22E3AF7B51}">
      <dsp:nvSpPr>
        <dsp:cNvPr id="0" name=""/>
        <dsp:cNvSpPr/>
      </dsp:nvSpPr>
      <dsp:spPr>
        <a:xfrm>
          <a:off x="2141413" y="1893320"/>
          <a:ext cx="0" cy="1120845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2106400" y="1857877"/>
          <a:ext cx="70754" cy="70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 rot="8100000">
          <a:off x="3721655" y="997016"/>
          <a:ext cx="277950" cy="2779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>
          <a:off x="3752533" y="1027894"/>
          <a:ext cx="216195" cy="216195"/>
        </a:xfrm>
        <a:prstGeom prst="star12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4083503" y="-282980"/>
          <a:ext cx="1898461" cy="429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solidFill>
              <a:schemeClr val="bg1"/>
            </a:solidFill>
          </a:endParaRPr>
        </a:p>
      </dsp:txBody>
      <dsp:txXfrm>
        <a:off x="4083503" y="-282980"/>
        <a:ext cx="1898461" cy="4297625"/>
      </dsp:txXfrm>
    </dsp:sp>
    <dsp:sp modelId="{6FED4196-A0D3-4E5C-83DA-99291A8FFFC3}">
      <dsp:nvSpPr>
        <dsp:cNvPr id="0" name=""/>
        <dsp:cNvSpPr/>
      </dsp:nvSpPr>
      <dsp:spPr>
        <a:xfrm>
          <a:off x="4083503" y="353516"/>
          <a:ext cx="1898461" cy="1509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marL="0" lvl="0" indent="0" algn="l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u="none" strike="noStrike" kern="1200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Bus : 8 CSVs/Parquets</a:t>
          </a:r>
        </a:p>
        <a:p>
          <a:pPr marL="0" lvl="0" indent="0" algn="l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u="none" strike="noStrike" kern="1200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Taxi: 3 CSVs/Parquets</a:t>
          </a:r>
        </a:p>
        <a:p>
          <a:pPr marL="0" lvl="0" indent="0" algn="l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u="none" strike="noStrike" kern="1200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Subway: 1 Parquet</a:t>
          </a:r>
        </a:p>
        <a:p>
          <a:pPr marL="0" lvl="0" indent="0" algn="l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u="none" strike="noStrike" kern="1200" cap="none" dirty="0">
              <a:solidFill>
                <a:srgbClr val="334157"/>
              </a:solidFill>
              <a:latin typeface="DM Sans"/>
              <a:ea typeface="DM Sans"/>
              <a:cs typeface="DM Sans"/>
              <a:sym typeface="DM Sans"/>
            </a:rPr>
            <a:t>Bus lane: 1 CSV</a:t>
          </a:r>
        </a:p>
      </dsp:txBody>
      <dsp:txXfrm>
        <a:off x="4083503" y="353516"/>
        <a:ext cx="1898461" cy="1509976"/>
      </dsp:txXfrm>
    </dsp:sp>
    <dsp:sp modelId="{54DE4918-169B-4E9C-B946-44A9D45AEC94}">
      <dsp:nvSpPr>
        <dsp:cNvPr id="0" name=""/>
        <dsp:cNvSpPr/>
      </dsp:nvSpPr>
      <dsp:spPr>
        <a:xfrm>
          <a:off x="3860630" y="1332897"/>
          <a:ext cx="0" cy="1120845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3825617" y="2418300"/>
          <a:ext cx="70754" cy="70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85C3784F-9977-7164-669F-C0021291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715FA4C0-93A8-D2AB-F1AF-58F38752D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9693799D-6848-F1CC-ECFC-FF4BD51F1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38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4DCDD61D-BA90-7842-DB83-79A97882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00CADAFF-9D66-BA29-879F-05B614D28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7FFE8BB1-E3E0-641A-2AE3-AAE7E541C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1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D81188F8-5C47-2539-B533-E86BA0D4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EE84BB75-7655-81F4-9D0D-ABE7AEDCA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A91BB590-1877-25E1-7921-B147F666C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007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75A1E4DB-DB3C-EC9E-4559-734DDA5F2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975D262D-4FB9-5EFA-6C37-83FD77A73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26DBE72B-A152-4CCD-01F5-1234BB074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Avg Trips per Month: 291,878,761-</a:t>
            </a:r>
          </a:p>
          <a:p>
            <a:pPr marL="285750" indent="-285750">
              <a:buFontTx/>
              <a:buChar char="-"/>
            </a:pPr>
            <a:r>
              <a:rPr lang="en-US" dirty="0"/>
              <a:t>Borough with Highest Total Trips: Queens (1,061,440,435)- </a:t>
            </a:r>
          </a:p>
          <a:p>
            <a:pPr marL="285750" indent="-285750">
              <a:buFontTx/>
              <a:buChar char="-"/>
            </a:pPr>
            <a:r>
              <a:rPr lang="en-US" dirty="0"/>
              <a:t> Top Performing Route (by Index): QM31- </a:t>
            </a:r>
          </a:p>
          <a:p>
            <a:pPr marL="285750" indent="-285750">
              <a:buFontTx/>
              <a:buChar char="-"/>
            </a:pPr>
            <a:r>
              <a:rPr lang="en-US" dirty="0"/>
              <a:t> Lowest Performing Route (by Index): B94-  </a:t>
            </a:r>
          </a:p>
          <a:p>
            <a:pPr marL="285750" indent="-285750">
              <a:buFontTx/>
              <a:buChar char="-"/>
            </a:pPr>
            <a:r>
              <a:rPr lang="en-US" dirty="0"/>
              <a:t>Avg. Journey Time Performance: 0.68- </a:t>
            </a:r>
          </a:p>
          <a:p>
            <a:pPr marL="285750" indent="-285750">
              <a:buFontTx/>
              <a:buChar char="-"/>
            </a:pPr>
            <a:r>
              <a:rPr lang="en-US" dirty="0"/>
              <a:t>🕒 Max Trip Gap: 348.00- </a:t>
            </a:r>
          </a:p>
          <a:p>
            <a:pPr marL="285750" indent="-285750">
              <a:buFontTx/>
              <a:buChar char="-"/>
            </a:pPr>
            <a:r>
              <a:rPr lang="en-US" dirty="0"/>
              <a:t>🕒 Max Lateness Gap: 0.55</a:t>
            </a:r>
          </a:p>
          <a:p>
            <a:pPr marL="285750" indent="-285750">
              <a:buFontTx/>
              <a:buChar char="-"/>
            </a:pPr>
            <a:r>
              <a:rPr lang="en-US" dirty="0"/>
              <a:t> 📉 Avg. Efficiency Score: 0.68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61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1E6990DF-935C-BF10-CD4E-0E07AF0C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4E8CA2FF-1913-E131-693D-6758777922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7644890D-0883-365E-2F32-4B2499AAF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83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895D1C27-436A-0222-5E58-E9DD71E6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0AAB349D-2859-37EF-B597-FA2C4962E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4CE779FC-BE52-835A-D9E6-1778A4AFF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0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A10F9A08-E6F0-4EAF-2786-0D7A148A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C5430211-3A54-F119-B4E9-9C63C4F7E6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A53DAA48-063C-155C-1B2E-F29903E48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79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D24D4337-C943-E7CA-8DDF-F4909EF6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2B25CCE0-CFA3-1B57-F6A7-D18F0E04F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CCC8E88A-920A-F7A3-CE86-A84144A96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6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CB9E03B4-5EFF-F897-52E7-BB7028B5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C4653EE6-5A3D-FF61-D263-E3E5167BA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1F2EDE91-ACBC-DB98-9D74-135C29781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16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4C63EAC2-D4B5-6370-43CF-121BBDA8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C40545C0-1074-3785-AE5F-AB25AC2E9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C1C25721-BCF1-15D4-7DD6-E0E25DC90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16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94907034-A7AA-FF31-92EC-DB1B50884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DBC29EF4-00EE-7A5F-72F8-62DC2BDCB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B090A3FF-FF31-691E-D42C-57006C3FF7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91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683E29C8-56A1-93AB-376E-63AFEC86A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072739ea5_12_0:notes">
            <a:extLst>
              <a:ext uri="{FF2B5EF4-FFF2-40B4-BE49-F238E27FC236}">
                <a16:creationId xmlns:a16="http://schemas.microsoft.com/office/drawing/2014/main" id="{3FE0A781-30BF-7733-99CB-03C1A72A3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072739ea5_12_0:notes">
            <a:extLst>
              <a:ext uri="{FF2B5EF4-FFF2-40B4-BE49-F238E27FC236}">
                <a16:creationId xmlns:a16="http://schemas.microsoft.com/office/drawing/2014/main" id="{A09A4B39-73A5-4D7E-050A-E2D159107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01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027B2D8E-B1C0-8F42-B542-FDFFB7BC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4dda1946d_6_308:notes">
            <a:extLst>
              <a:ext uri="{FF2B5EF4-FFF2-40B4-BE49-F238E27FC236}">
                <a16:creationId xmlns:a16="http://schemas.microsoft.com/office/drawing/2014/main" id="{3534046A-EFA8-7290-71B4-F8C60E26C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4dda1946d_6_308:notes">
            <a:extLst>
              <a:ext uri="{FF2B5EF4-FFF2-40B4-BE49-F238E27FC236}">
                <a16:creationId xmlns:a16="http://schemas.microsoft.com/office/drawing/2014/main" id="{46D72A7A-10FE-7E6E-1457-17BEC47FE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3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DE91B130-67F6-FEE6-967F-13745394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B65E61C8-20BA-DA32-17C4-ABA9BA284B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C58B810E-A669-E5DD-442B-74A275EA7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161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6399FC3D-FEC5-3C29-BD4C-4D555DF4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A8F299FB-B845-8FDE-4293-9D7A4A802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D3CA2153-2821-2502-C063-F4D3A66C9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135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658D1307-F275-C466-648B-5887CB4C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2A2EB556-B576-3CBB-4A8D-616570BC8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F358E44D-055D-CC20-811B-FFB2D2400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EAB65C6C-33BC-B8EE-1233-6506417D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F568B24B-975D-F68A-D3C0-D6CC7088F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07585675-48DF-33AB-707A-8DE8DDA3A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28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CA9E1489-7959-E69A-9A1C-5D35EAC1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AE1D98AF-886E-16D7-2453-E9333C1AE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024797FB-AF1A-151A-BFAC-3060A06F18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08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9FA07092-5F7C-AC59-3194-774B86C2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D104676D-959D-5CEB-47ED-F36B44FCC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72048C06-8032-44E3-A883-1F791D369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13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>
          <a:extLst>
            <a:ext uri="{FF2B5EF4-FFF2-40B4-BE49-F238E27FC236}">
              <a16:creationId xmlns:a16="http://schemas.microsoft.com/office/drawing/2014/main" id="{74965A1E-B42D-EB5B-65D2-D23F4156B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e71a4a866a_0_20:notes">
            <a:extLst>
              <a:ext uri="{FF2B5EF4-FFF2-40B4-BE49-F238E27FC236}">
                <a16:creationId xmlns:a16="http://schemas.microsoft.com/office/drawing/2014/main" id="{382FE3EC-C0C2-00A5-DDD9-077304CDC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e71a4a866a_0_20:notes">
            <a:extLst>
              <a:ext uri="{FF2B5EF4-FFF2-40B4-BE49-F238E27FC236}">
                <a16:creationId xmlns:a16="http://schemas.microsoft.com/office/drawing/2014/main" id="{94AB4902-7760-DF6C-551C-4284961A9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413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9D08F812-EC4D-51A1-A075-B76A53E4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EE8B463C-B2BF-DBE8-9211-E23C4129B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9D4AD5E4-5343-0A9B-DB75-64B3A64E1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3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e71a4a866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e71a4a866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>
          <a:extLst>
            <a:ext uri="{FF2B5EF4-FFF2-40B4-BE49-F238E27FC236}">
              <a16:creationId xmlns:a16="http://schemas.microsoft.com/office/drawing/2014/main" id="{5BA572A9-0B74-F392-1189-87023E88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e71a4a866a_0_20:notes">
            <a:extLst>
              <a:ext uri="{FF2B5EF4-FFF2-40B4-BE49-F238E27FC236}">
                <a16:creationId xmlns:a16="http://schemas.microsoft.com/office/drawing/2014/main" id="{49E943C9-B5B1-CB68-FB2B-8B0A43879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e71a4a866a_0_20:notes">
            <a:extLst>
              <a:ext uri="{FF2B5EF4-FFF2-40B4-BE49-F238E27FC236}">
                <a16:creationId xmlns:a16="http://schemas.microsoft.com/office/drawing/2014/main" id="{E692AD40-ADEA-EC0F-C50A-A174695D1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80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>
          <a:extLst>
            <a:ext uri="{FF2B5EF4-FFF2-40B4-BE49-F238E27FC236}">
              <a16:creationId xmlns:a16="http://schemas.microsoft.com/office/drawing/2014/main" id="{597B8E08-3186-C735-2D86-0F19630AE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e71a4a866a_0_20:notes">
            <a:extLst>
              <a:ext uri="{FF2B5EF4-FFF2-40B4-BE49-F238E27FC236}">
                <a16:creationId xmlns:a16="http://schemas.microsoft.com/office/drawing/2014/main" id="{5CE2A10B-7362-16FB-73E1-D6E324F40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e71a4a866a_0_20:notes">
            <a:extLst>
              <a:ext uri="{FF2B5EF4-FFF2-40B4-BE49-F238E27FC236}">
                <a16:creationId xmlns:a16="http://schemas.microsoft.com/office/drawing/2014/main" id="{83D40CFA-67EF-3208-1E8D-A0F83BF87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92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E20E4D7F-6796-3F0B-C138-15BBDE16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B7B5D32A-BF33-C22F-3494-7E05EEB85E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C1365A18-EFA4-93F2-98ED-8A0934513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8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26D5F814-8AD7-E336-8D6D-12DB57C6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E2D253C3-501C-C726-2EB5-D17FACCF6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30D3F983-C681-698A-B346-73E9FCC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8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>
          <a:extLst>
            <a:ext uri="{FF2B5EF4-FFF2-40B4-BE49-F238E27FC236}">
              <a16:creationId xmlns:a16="http://schemas.microsoft.com/office/drawing/2014/main" id="{1AFA6BB9-90BE-FF6B-0C08-B87F3A5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4dda1946d_4_2726:notes">
            <a:extLst>
              <a:ext uri="{FF2B5EF4-FFF2-40B4-BE49-F238E27FC236}">
                <a16:creationId xmlns:a16="http://schemas.microsoft.com/office/drawing/2014/main" id="{CD0D7A03-FCE5-14F1-4AD8-8974A73B2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4dda1946d_4_2726:notes">
            <a:extLst>
              <a:ext uri="{FF2B5EF4-FFF2-40B4-BE49-F238E27FC236}">
                <a16:creationId xmlns:a16="http://schemas.microsoft.com/office/drawing/2014/main" id="{165F5D0D-F790-3877-5D51-7626666A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25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44614" y="-2747525"/>
            <a:ext cx="12278718" cy="10475804"/>
            <a:chOff x="-1644614" y="-2747525"/>
            <a:chExt cx="12278718" cy="10475804"/>
          </a:xfrm>
        </p:grpSpPr>
        <p:sp>
          <p:nvSpPr>
            <p:cNvPr id="10" name="Google Shape;10;p2"/>
            <p:cNvSpPr/>
            <p:nvPr/>
          </p:nvSpPr>
          <p:spPr>
            <a:xfrm rot="-2526399">
              <a:off x="5593085" y="3029310"/>
              <a:ext cx="4356710" cy="3718191"/>
            </a:xfrm>
            <a:custGeom>
              <a:avLst/>
              <a:gdLst/>
              <a:ahLst/>
              <a:cxnLst/>
              <a:rect l="l" t="t" r="r" b="b"/>
              <a:pathLst>
                <a:path w="1480978" h="1263926" extrusionOk="0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7128784">
              <a:off x="8363688" y="1001192"/>
              <a:ext cx="1703625" cy="1100471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490198">
              <a:off x="-1039429" y="-1920903"/>
              <a:ext cx="4803426" cy="3939324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2634850"/>
            <a:ext cx="3862500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3970798"/>
            <a:ext cx="38625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0"/>
          <p:cNvGrpSpPr/>
          <p:nvPr/>
        </p:nvGrpSpPr>
        <p:grpSpPr>
          <a:xfrm>
            <a:off x="-2517947" y="-1893567"/>
            <a:ext cx="12903983" cy="8553763"/>
            <a:chOff x="-2517947" y="-1893567"/>
            <a:chExt cx="12903983" cy="8553763"/>
          </a:xfrm>
        </p:grpSpPr>
        <p:sp>
          <p:nvSpPr>
            <p:cNvPr id="461" name="Google Shape;461;p20"/>
            <p:cNvSpPr/>
            <p:nvPr/>
          </p:nvSpPr>
          <p:spPr>
            <a:xfrm rot="-8720805">
              <a:off x="-2100858" y="-1228400"/>
              <a:ext cx="3098928" cy="2433846"/>
            </a:xfrm>
            <a:custGeom>
              <a:avLst/>
              <a:gdLst/>
              <a:ahLst/>
              <a:cxnLst/>
              <a:rect l="l" t="t" r="r" b="b"/>
              <a:pathLst>
                <a:path w="4074" h="3197" extrusionOk="0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 rot="6952720" flipH="1">
              <a:off x="7556640" y="3956446"/>
              <a:ext cx="2602540" cy="2134362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118988" y="131820"/>
            <a:ext cx="8902251" cy="3784750"/>
            <a:chOff x="118988" y="131820"/>
            <a:chExt cx="8902251" cy="3784750"/>
          </a:xfrm>
        </p:grpSpPr>
        <p:sp>
          <p:nvSpPr>
            <p:cNvPr id="464" name="Google Shape;464;p20"/>
            <p:cNvSpPr/>
            <p:nvPr/>
          </p:nvSpPr>
          <p:spPr>
            <a:xfrm>
              <a:off x="8694564" y="3594170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549877" y="131820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18988" y="666800"/>
              <a:ext cx="184575" cy="18215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0"/>
          <p:cNvGrpSpPr/>
          <p:nvPr/>
        </p:nvGrpSpPr>
        <p:grpSpPr>
          <a:xfrm>
            <a:off x="7778168" y="3892387"/>
            <a:ext cx="1513295" cy="1423687"/>
            <a:chOff x="7778168" y="3892387"/>
            <a:chExt cx="1513295" cy="1423687"/>
          </a:xfrm>
        </p:grpSpPr>
        <p:sp>
          <p:nvSpPr>
            <p:cNvPr id="468" name="Google Shape;468;p20"/>
            <p:cNvSpPr/>
            <p:nvPr/>
          </p:nvSpPr>
          <p:spPr>
            <a:xfrm>
              <a:off x="7778168" y="4557704"/>
              <a:ext cx="259260" cy="42763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p20"/>
            <p:cNvGrpSpPr/>
            <p:nvPr/>
          </p:nvGrpSpPr>
          <p:grpSpPr>
            <a:xfrm rot="-1568729">
              <a:off x="8162195" y="4038923"/>
              <a:ext cx="927622" cy="1130616"/>
              <a:chOff x="3622704" y="2258128"/>
              <a:chExt cx="751947" cy="916497"/>
            </a:xfrm>
          </p:grpSpPr>
          <p:sp>
            <p:nvSpPr>
              <p:cNvPr id="470" name="Google Shape;470;p20"/>
              <p:cNvSpPr/>
              <p:nvPr/>
            </p:nvSpPr>
            <p:spPr>
              <a:xfrm>
                <a:off x="3622704" y="2258128"/>
                <a:ext cx="751947" cy="916497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58" extrusionOk="0">
                    <a:moveTo>
                      <a:pt x="637" y="958"/>
                    </a:moveTo>
                    <a:lnTo>
                      <a:pt x="0" y="847"/>
                    </a:lnTo>
                    <a:lnTo>
                      <a:pt x="149" y="0"/>
                    </a:lnTo>
                    <a:lnTo>
                      <a:pt x="786" y="112"/>
                    </a:lnTo>
                    <a:lnTo>
                      <a:pt x="637" y="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3689671" y="2305962"/>
                <a:ext cx="617100" cy="822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3739418" y="2649409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3739418" y="2693416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3739418" y="2736466"/>
                <a:ext cx="5349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3739418" y="2780473"/>
                <a:ext cx="3090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3739418" y="2824481"/>
                <a:ext cx="3090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3737505" y="2387280"/>
                <a:ext cx="204600" cy="20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3726981" y="2377713"/>
                <a:ext cx="224819" cy="22386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57" extrusionOk="0">
                    <a:moveTo>
                      <a:pt x="129" y="257"/>
                    </a:moveTo>
                    <a:cubicBezTo>
                      <a:pt x="58" y="257"/>
                      <a:pt x="0" y="199"/>
                      <a:pt x="0" y="128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0" y="0"/>
                      <a:pt x="257" y="58"/>
                      <a:pt x="257" y="128"/>
                    </a:cubicBezTo>
                    <a:cubicBezTo>
                      <a:pt x="257" y="135"/>
                      <a:pt x="252" y="140"/>
                      <a:pt x="246" y="140"/>
                    </a:cubicBezTo>
                    <a:cubicBezTo>
                      <a:pt x="240" y="140"/>
                      <a:pt x="234" y="135"/>
                      <a:pt x="234" y="128"/>
                    </a:cubicBezTo>
                    <a:cubicBezTo>
                      <a:pt x="234" y="70"/>
                      <a:pt x="187" y="23"/>
                      <a:pt x="129" y="23"/>
                    </a:cubicBezTo>
                    <a:cubicBezTo>
                      <a:pt x="71" y="23"/>
                      <a:pt x="23" y="70"/>
                      <a:pt x="23" y="128"/>
                    </a:cubicBezTo>
                    <a:cubicBezTo>
                      <a:pt x="23" y="187"/>
                      <a:pt x="71" y="234"/>
                      <a:pt x="129" y="234"/>
                    </a:cubicBezTo>
                    <a:cubicBezTo>
                      <a:pt x="135" y="234"/>
                      <a:pt x="140" y="239"/>
                      <a:pt x="140" y="245"/>
                    </a:cubicBezTo>
                    <a:cubicBezTo>
                      <a:pt x="140" y="252"/>
                      <a:pt x="135" y="257"/>
                      <a:pt x="129" y="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3774815" y="2425547"/>
                <a:ext cx="130200" cy="12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3977630" y="2377713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3977630" y="2421720"/>
                <a:ext cx="2964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3977630" y="2465727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3977630" y="2509734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3977630" y="2554698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3850392" y="2884751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3850392" y="2908668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3850392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3739418" y="2884751"/>
                <a:ext cx="79500" cy="7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4159398" y="2884751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4159398" y="2908668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4159398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4048424" y="2884751"/>
                <a:ext cx="79500" cy="7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3850392" y="2996682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850392" y="3020599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3850392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3739418" y="2996682"/>
                <a:ext cx="79500" cy="7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4159398" y="2996682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4159398" y="3020599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4159398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4048424" y="2996682"/>
                <a:ext cx="79500" cy="7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2"/>
          <p:cNvGrpSpPr/>
          <p:nvPr/>
        </p:nvGrpSpPr>
        <p:grpSpPr>
          <a:xfrm>
            <a:off x="-2106233" y="-952769"/>
            <a:ext cx="12545486" cy="8509944"/>
            <a:chOff x="-2106233" y="-952769"/>
            <a:chExt cx="12545486" cy="8509944"/>
          </a:xfrm>
        </p:grpSpPr>
        <p:sp>
          <p:nvSpPr>
            <p:cNvPr id="511" name="Google Shape;511;p22"/>
            <p:cNvSpPr/>
            <p:nvPr/>
          </p:nvSpPr>
          <p:spPr>
            <a:xfrm rot="7341459" flipH="1">
              <a:off x="-1767562" y="4061175"/>
              <a:ext cx="3409980" cy="2678150"/>
            </a:xfrm>
            <a:custGeom>
              <a:avLst/>
              <a:gdLst/>
              <a:ahLst/>
              <a:cxnLst/>
              <a:rect l="l" t="t" r="r" b="b"/>
              <a:pathLst>
                <a:path w="4074" h="3197" extrusionOk="0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2"/>
            <p:cNvSpPr/>
            <p:nvPr/>
          </p:nvSpPr>
          <p:spPr>
            <a:xfrm rot="10245665">
              <a:off x="8058163" y="-784291"/>
              <a:ext cx="2247692" cy="1843349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22"/>
          <p:cNvGrpSpPr/>
          <p:nvPr/>
        </p:nvGrpSpPr>
        <p:grpSpPr>
          <a:xfrm>
            <a:off x="1087005" y="172450"/>
            <a:ext cx="7905012" cy="4753945"/>
            <a:chOff x="1087005" y="172450"/>
            <a:chExt cx="7905012" cy="4753945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1087005" y="4603995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8665343" y="770495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 flipH="1">
              <a:off x="8430782" y="172450"/>
              <a:ext cx="184575" cy="18215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22"/>
          <p:cNvGrpSpPr/>
          <p:nvPr/>
        </p:nvGrpSpPr>
        <p:grpSpPr>
          <a:xfrm>
            <a:off x="-335165" y="3759862"/>
            <a:ext cx="1253120" cy="1142272"/>
            <a:chOff x="-335165" y="3759862"/>
            <a:chExt cx="1253120" cy="1142272"/>
          </a:xfrm>
        </p:grpSpPr>
        <p:grpSp>
          <p:nvGrpSpPr>
            <p:cNvPr id="518" name="Google Shape;518;p22"/>
            <p:cNvGrpSpPr/>
            <p:nvPr/>
          </p:nvGrpSpPr>
          <p:grpSpPr>
            <a:xfrm flipH="1">
              <a:off x="510249" y="4497559"/>
              <a:ext cx="407706" cy="388498"/>
              <a:chOff x="2884583" y="645291"/>
              <a:chExt cx="285089" cy="271696"/>
            </a:xfrm>
          </p:grpSpPr>
          <p:sp>
            <p:nvSpPr>
              <p:cNvPr id="519" name="Google Shape;519;p22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22"/>
            <p:cNvGrpSpPr/>
            <p:nvPr/>
          </p:nvGrpSpPr>
          <p:grpSpPr>
            <a:xfrm>
              <a:off x="-335165" y="3759862"/>
              <a:ext cx="676370" cy="1142272"/>
              <a:chOff x="2757910" y="1240337"/>
              <a:chExt cx="676370" cy="1142272"/>
            </a:xfrm>
          </p:grpSpPr>
          <p:sp>
            <p:nvSpPr>
              <p:cNvPr id="522" name="Google Shape;522;p22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6" extrusionOk="0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8" extrusionOk="0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22" extrusionOk="0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9" extrusionOk="0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6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7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6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87" extrusionOk="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23"/>
          <p:cNvGrpSpPr/>
          <p:nvPr/>
        </p:nvGrpSpPr>
        <p:grpSpPr>
          <a:xfrm>
            <a:off x="-2000071" y="-3048428"/>
            <a:ext cx="12973783" cy="11115125"/>
            <a:chOff x="-2000071" y="-3048428"/>
            <a:chExt cx="12973783" cy="11115125"/>
          </a:xfrm>
        </p:grpSpPr>
        <p:sp>
          <p:nvSpPr>
            <p:cNvPr id="532" name="Google Shape;532;p23"/>
            <p:cNvSpPr/>
            <p:nvPr/>
          </p:nvSpPr>
          <p:spPr>
            <a:xfrm rot="-8306489">
              <a:off x="-1505843" y="3814578"/>
              <a:ext cx="3381355" cy="2773073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 rot="-2526298">
              <a:off x="3963480" y="-2324949"/>
              <a:ext cx="3213799" cy="2742785"/>
            </a:xfrm>
            <a:custGeom>
              <a:avLst/>
              <a:gdLst/>
              <a:ahLst/>
              <a:cxnLst/>
              <a:rect l="l" t="t" r="r" b="b"/>
              <a:pathLst>
                <a:path w="1480978" h="1263926" extrusionOk="0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 rot="7128936">
              <a:off x="4994086" y="2541069"/>
              <a:ext cx="5631417" cy="4125872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23"/>
          <p:cNvGrpSpPr/>
          <p:nvPr/>
        </p:nvGrpSpPr>
        <p:grpSpPr>
          <a:xfrm>
            <a:off x="4039126" y="812484"/>
            <a:ext cx="4161347" cy="3655602"/>
            <a:chOff x="3840701" y="713259"/>
            <a:chExt cx="4161347" cy="3655602"/>
          </a:xfrm>
        </p:grpSpPr>
        <p:grpSp>
          <p:nvGrpSpPr>
            <p:cNvPr id="536" name="Google Shape;536;p23"/>
            <p:cNvGrpSpPr/>
            <p:nvPr/>
          </p:nvGrpSpPr>
          <p:grpSpPr>
            <a:xfrm>
              <a:off x="4501506" y="1401751"/>
              <a:ext cx="2461134" cy="1589525"/>
              <a:chOff x="2436192" y="2730596"/>
              <a:chExt cx="924300" cy="596960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2436192" y="2786955"/>
                <a:ext cx="924300" cy="54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2436192" y="2730596"/>
                <a:ext cx="924297" cy="5636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53" extrusionOk="0">
                    <a:moveTo>
                      <a:pt x="2512" y="73"/>
                    </a:moveTo>
                    <a:cubicBezTo>
                      <a:pt x="2512" y="153"/>
                      <a:pt x="2512" y="153"/>
                      <a:pt x="2512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2440" y="0"/>
                      <a:pt x="2440" y="0"/>
                      <a:pt x="2440" y="0"/>
                    </a:cubicBezTo>
                    <a:cubicBezTo>
                      <a:pt x="2480" y="0"/>
                      <a:pt x="2512" y="33"/>
                      <a:pt x="2512" y="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3"/>
              <p:cNvSpPr/>
              <p:nvPr/>
            </p:nvSpPr>
            <p:spPr>
              <a:xfrm>
                <a:off x="2461152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2500603" y="2745893"/>
                <a:ext cx="261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2540860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2481682" y="2858210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2481682" y="2943152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2481682" y="3028497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2481682" y="3113439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2481682" y="2898467"/>
                <a:ext cx="833718" cy="392507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067" extrusionOk="0">
                    <a:moveTo>
                      <a:pt x="0" y="232"/>
                    </a:moveTo>
                    <a:cubicBezTo>
                      <a:pt x="137" y="97"/>
                      <a:pt x="137" y="97"/>
                      <a:pt x="137" y="97"/>
                    </a:cubicBezTo>
                    <a:cubicBezTo>
                      <a:pt x="226" y="9"/>
                      <a:pt x="367" y="0"/>
                      <a:pt x="466" y="76"/>
                    </a:cubicBezTo>
                    <a:cubicBezTo>
                      <a:pt x="852" y="371"/>
                      <a:pt x="852" y="371"/>
                      <a:pt x="852" y="371"/>
                    </a:cubicBezTo>
                    <a:cubicBezTo>
                      <a:pt x="949" y="446"/>
                      <a:pt x="1085" y="440"/>
                      <a:pt x="1174" y="357"/>
                    </a:cubicBezTo>
                    <a:cubicBezTo>
                      <a:pt x="1235" y="302"/>
                      <a:pt x="1235" y="302"/>
                      <a:pt x="1235" y="302"/>
                    </a:cubicBezTo>
                    <a:cubicBezTo>
                      <a:pt x="1308" y="235"/>
                      <a:pt x="1413" y="217"/>
                      <a:pt x="1504" y="256"/>
                    </a:cubicBezTo>
                    <a:cubicBezTo>
                      <a:pt x="2266" y="584"/>
                      <a:pt x="2266" y="584"/>
                      <a:pt x="2266" y="584"/>
                    </a:cubicBezTo>
                    <a:cubicBezTo>
                      <a:pt x="2266" y="1067"/>
                      <a:pt x="2266" y="1067"/>
                      <a:pt x="2266" y="1067"/>
                    </a:cubicBezTo>
                    <a:cubicBezTo>
                      <a:pt x="0" y="1067"/>
                      <a:pt x="0" y="1067"/>
                      <a:pt x="0" y="1067"/>
                    </a:cubicBez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2481682" y="2914972"/>
                <a:ext cx="833718" cy="376001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022" extrusionOk="0">
                    <a:moveTo>
                      <a:pt x="0" y="1022"/>
                    </a:moveTo>
                    <a:cubicBezTo>
                      <a:pt x="371" y="590"/>
                      <a:pt x="371" y="590"/>
                      <a:pt x="371" y="590"/>
                    </a:cubicBezTo>
                    <a:cubicBezTo>
                      <a:pt x="468" y="477"/>
                      <a:pt x="643" y="473"/>
                      <a:pt x="745" y="582"/>
                    </a:cubicBezTo>
                    <a:cubicBezTo>
                      <a:pt x="840" y="683"/>
                      <a:pt x="998" y="688"/>
                      <a:pt x="1100" y="594"/>
                    </a:cubicBezTo>
                    <a:cubicBezTo>
                      <a:pt x="1634" y="99"/>
                      <a:pt x="1634" y="99"/>
                      <a:pt x="1634" y="99"/>
                    </a:cubicBezTo>
                    <a:cubicBezTo>
                      <a:pt x="1741" y="0"/>
                      <a:pt x="1909" y="12"/>
                      <a:pt x="2001" y="125"/>
                    </a:cubicBezTo>
                    <a:cubicBezTo>
                      <a:pt x="2266" y="453"/>
                      <a:pt x="2266" y="453"/>
                      <a:pt x="2266" y="453"/>
                    </a:cubicBezTo>
                    <a:cubicBezTo>
                      <a:pt x="2266" y="1022"/>
                      <a:pt x="2266" y="1022"/>
                      <a:pt x="2266" y="1022"/>
                    </a:cubicBezTo>
                    <a:lnTo>
                      <a:pt x="0" y="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23"/>
            <p:cNvGrpSpPr/>
            <p:nvPr/>
          </p:nvGrpSpPr>
          <p:grpSpPr>
            <a:xfrm>
              <a:off x="6621346" y="1957399"/>
              <a:ext cx="1380702" cy="2411461"/>
              <a:chOff x="6502296" y="1615124"/>
              <a:chExt cx="1380702" cy="2411461"/>
            </a:xfrm>
          </p:grpSpPr>
          <p:sp>
            <p:nvSpPr>
              <p:cNvPr id="549" name="Google Shape;549;p23"/>
              <p:cNvSpPr/>
              <p:nvPr/>
            </p:nvSpPr>
            <p:spPr>
              <a:xfrm>
                <a:off x="6990675" y="1711100"/>
                <a:ext cx="396300" cy="486450"/>
              </a:xfrm>
              <a:custGeom>
                <a:avLst/>
                <a:gdLst/>
                <a:ahLst/>
                <a:cxnLst/>
                <a:rect l="l" t="t" r="r" b="b"/>
                <a:pathLst>
                  <a:path w="15852" h="19458" extrusionOk="0">
                    <a:moveTo>
                      <a:pt x="0" y="5579"/>
                    </a:moveTo>
                    <a:lnTo>
                      <a:pt x="1701" y="19458"/>
                    </a:lnTo>
                    <a:lnTo>
                      <a:pt x="15852" y="16941"/>
                    </a:lnTo>
                    <a:lnTo>
                      <a:pt x="12314" y="2177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550" name="Google Shape;550;p23"/>
              <p:cNvSpPr/>
              <p:nvPr/>
            </p:nvSpPr>
            <p:spPr>
              <a:xfrm>
                <a:off x="6934616" y="1685929"/>
                <a:ext cx="451384" cy="29751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34" extrusionOk="0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6888321" y="2511763"/>
                <a:ext cx="815622" cy="128402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39" extrusionOk="0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6942105" y="1981405"/>
                <a:ext cx="425511" cy="5712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41" extrusionOk="0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7548715" y="3707962"/>
                <a:ext cx="309092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5" extrusionOk="0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7550077" y="3796469"/>
                <a:ext cx="332921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6908745" y="3707962"/>
                <a:ext cx="312496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05" extrusionOk="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6886959" y="3796469"/>
                <a:ext cx="332239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7212391" y="2059699"/>
                <a:ext cx="548060" cy="51878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2" extrusionOk="0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7370341" y="2319091"/>
                <a:ext cx="184502" cy="5446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80" extrusionOk="0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6615312" y="2037232"/>
                <a:ext cx="395556" cy="4445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98" extrusionOk="0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6534295" y="2008637"/>
                <a:ext cx="111654" cy="14161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9" extrusionOk="0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6565612" y="2143440"/>
                <a:ext cx="33360" cy="2723"/>
              </a:xfrm>
              <a:custGeom>
                <a:avLst/>
                <a:gdLst/>
                <a:ahLst/>
                <a:cxnLst/>
                <a:rect l="l" t="t" r="r" b="b"/>
                <a:pathLst>
                  <a:path w="37" h="3" extrusionOk="0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6539060" y="2073996"/>
                <a:ext cx="99400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1" extrusionOk="0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3"/>
              <p:cNvSpPr/>
              <p:nvPr/>
            </p:nvSpPr>
            <p:spPr>
              <a:xfrm>
                <a:off x="6586037" y="1939875"/>
                <a:ext cx="5447" cy="49019"/>
              </a:xfrm>
              <a:custGeom>
                <a:avLst/>
                <a:gdLst/>
                <a:ahLst/>
                <a:cxnLst/>
                <a:rect l="l" t="t" r="r" b="b"/>
                <a:pathLst>
                  <a:path w="8" h="72" extrusionOk="0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4" name="Google Shape;564;p23"/>
              <p:cNvCxnSpPr/>
              <p:nvPr/>
            </p:nvCxnSpPr>
            <p:spPr>
              <a:xfrm flipH="1">
                <a:off x="6586084" y="1939875"/>
                <a:ext cx="5400" cy="489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565" name="Google Shape;565;p23"/>
              <p:cNvSpPr/>
              <p:nvPr/>
            </p:nvSpPr>
            <p:spPr>
              <a:xfrm>
                <a:off x="6576506" y="1939194"/>
                <a:ext cx="24510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76" extrusionOk="0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6547911" y="1973235"/>
                <a:ext cx="61274" cy="160673"/>
              </a:xfrm>
              <a:custGeom>
                <a:avLst/>
                <a:gdLst/>
                <a:ahLst/>
                <a:cxnLst/>
                <a:rect l="l" t="t" r="r" b="b"/>
                <a:pathLst>
                  <a:path w="69" h="180" extrusionOk="0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6521359" y="1732225"/>
                <a:ext cx="161354" cy="20220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27" extrusionOk="0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6502296" y="1708396"/>
                <a:ext cx="197438" cy="2559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87" extrusionOk="0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6505019" y="2005233"/>
                <a:ext cx="101442" cy="12322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6539741" y="1976639"/>
                <a:ext cx="118462" cy="11710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6539741" y="2022935"/>
                <a:ext cx="60593" cy="51061"/>
              </a:xfrm>
              <a:custGeom>
                <a:avLst/>
                <a:gdLst/>
                <a:ahLst/>
                <a:cxnLst/>
                <a:rect l="l" t="t" r="r" b="b"/>
                <a:pathLst>
                  <a:path w="68" h="57" extrusionOk="0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6533614" y="2097825"/>
                <a:ext cx="53785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" extrusionOk="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6534295" y="2068549"/>
                <a:ext cx="63316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" extrusionOk="0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6539741" y="2042678"/>
                <a:ext cx="51742" cy="1429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6" extrusionOk="0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6590803" y="2051529"/>
                <a:ext cx="681" cy="5447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6601015" y="2027700"/>
                <a:ext cx="411214" cy="51061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73" extrusionOk="0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6904660" y="2201309"/>
                <a:ext cx="66040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74" h="325" extrusionOk="0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6925085" y="1981405"/>
                <a:ext cx="442532" cy="590271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62" extrusionOk="0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6888321" y="2511763"/>
                <a:ext cx="822429" cy="123092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80" extrusionOk="0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7078269" y="1878601"/>
                <a:ext cx="125271" cy="23964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7203540" y="1907876"/>
                <a:ext cx="0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5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7086439" y="1907876"/>
                <a:ext cx="117101" cy="6127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" extrusionOk="0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7004741" y="1678440"/>
                <a:ext cx="240330" cy="29479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30" extrusionOk="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7145670" y="1845241"/>
                <a:ext cx="43572" cy="217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7004741" y="1828220"/>
                <a:ext cx="15659" cy="170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028569" y="1805073"/>
                <a:ext cx="25191" cy="44934"/>
              </a:xfrm>
              <a:custGeom>
                <a:avLst/>
                <a:gdLst/>
                <a:ahLst/>
                <a:cxnLst/>
                <a:rect l="l" t="t" r="r" b="b"/>
                <a:pathLst>
                  <a:path w="28" h="50" extrusionOk="0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7097332" y="1749245"/>
                <a:ext cx="61274" cy="64678"/>
              </a:xfrm>
              <a:custGeom>
                <a:avLst/>
                <a:gdLst/>
                <a:ahLst/>
                <a:cxnLst/>
                <a:rect l="l" t="t" r="r" b="b"/>
                <a:pathLst>
                  <a:path w="69" h="73" extrusionOk="0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7010868" y="1752649"/>
                <a:ext cx="49019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7228049" y="1789414"/>
                <a:ext cx="66040" cy="12935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5" extrusionOk="0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7234857" y="1819370"/>
                <a:ext cx="33360" cy="272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30" extrusionOk="0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6982954" y="1615124"/>
                <a:ext cx="307050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8" extrusionOk="0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7394850" y="2367429"/>
                <a:ext cx="39487" cy="2110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rgbClr val="2731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7071461" y="2201990"/>
                <a:ext cx="322709" cy="44729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501" extrusionOk="0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7197413" y="2319091"/>
                <a:ext cx="70800" cy="72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7270941" y="2312283"/>
                <a:ext cx="171567" cy="204927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0" extrusionOk="0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7104140" y="1805073"/>
                <a:ext cx="27233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30" h="53" extrusionOk="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23"/>
            <p:cNvGrpSpPr/>
            <p:nvPr/>
          </p:nvGrpSpPr>
          <p:grpSpPr>
            <a:xfrm>
              <a:off x="5350825" y="945922"/>
              <a:ext cx="669524" cy="947131"/>
              <a:chOff x="6000261" y="1225220"/>
              <a:chExt cx="627600" cy="887824"/>
            </a:xfrm>
          </p:grpSpPr>
          <p:sp>
            <p:nvSpPr>
              <p:cNvPr id="598" name="Google Shape;598;p23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8" extrusionOk="0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23"/>
            <p:cNvGrpSpPr/>
            <p:nvPr/>
          </p:nvGrpSpPr>
          <p:grpSpPr>
            <a:xfrm flipH="1">
              <a:off x="6374171" y="713259"/>
              <a:ext cx="588491" cy="951052"/>
              <a:chOff x="1062996" y="1340396"/>
              <a:chExt cx="588491" cy="951052"/>
            </a:xfrm>
          </p:grpSpPr>
          <p:sp>
            <p:nvSpPr>
              <p:cNvPr id="612" name="Google Shape;612;p23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87" extrusionOk="0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" extrusionOk="0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avLst/>
                <a:gdLst/>
                <a:ahLst/>
                <a:cxnLst/>
                <a:rect l="l" t="t" r="r" b="b"/>
                <a:pathLst>
                  <a:path w="18" h="20" extrusionOk="0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avLst/>
                <a:gdLst/>
                <a:ahLst/>
                <a:cxnLst/>
                <a:rect l="l" t="t" r="r" b="b"/>
                <a:pathLst>
                  <a:path w="59" h="64" extrusionOk="0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220" extrusionOk="0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avLst/>
                <a:gdLst/>
                <a:ahLst/>
                <a:cxnLst/>
                <a:rect l="l" t="t" r="r" b="b"/>
                <a:pathLst>
                  <a:path w="85" h="71" extrusionOk="0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23"/>
            <p:cNvGrpSpPr/>
            <p:nvPr/>
          </p:nvGrpSpPr>
          <p:grpSpPr>
            <a:xfrm>
              <a:off x="4997878" y="2657014"/>
              <a:ext cx="471946" cy="712345"/>
              <a:chOff x="2047101" y="2145599"/>
              <a:chExt cx="407553" cy="615151"/>
            </a:xfrm>
          </p:grpSpPr>
          <p:sp>
            <p:nvSpPr>
              <p:cNvPr id="619" name="Google Shape;619;p23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325" extrusionOk="0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39" extrusionOk="0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70" extrusionOk="0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70" extrusionOk="0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7" extrusionOk="0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3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7" extrusionOk="0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7" extrusionOk="0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7" extrusionOk="0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6" extrusionOk="0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6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6" extrusionOk="0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47" extrusionOk="0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4" extrusionOk="0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4" extrusionOk="0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58" extrusionOk="0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23"/>
            <p:cNvGrpSpPr/>
            <p:nvPr/>
          </p:nvGrpSpPr>
          <p:grpSpPr>
            <a:xfrm>
              <a:off x="7164619" y="1316177"/>
              <a:ext cx="415198" cy="415198"/>
              <a:chOff x="1404969" y="1106377"/>
              <a:chExt cx="415198" cy="415198"/>
            </a:xfrm>
          </p:grpSpPr>
          <p:sp>
            <p:nvSpPr>
              <p:cNvPr id="650" name="Google Shape;650;p23"/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3" extrusionOk="0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2" name="Google Shape;652;p23"/>
            <p:cNvSpPr/>
            <p:nvPr/>
          </p:nvSpPr>
          <p:spPr>
            <a:xfrm>
              <a:off x="3840701" y="867524"/>
              <a:ext cx="531600" cy="876850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6535672" y="3138738"/>
              <a:ext cx="157450" cy="25972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5627753" y="3138762"/>
              <a:ext cx="653350" cy="64479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871075" y="2969400"/>
            <a:ext cx="45597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100" b="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871075" y="2425725"/>
            <a:ext cx="996900" cy="70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 b="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871075" y="4229000"/>
            <a:ext cx="4559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-3162649" y="-2703928"/>
            <a:ext cx="13165613" cy="11244425"/>
            <a:chOff x="-3162649" y="-2703928"/>
            <a:chExt cx="13165613" cy="11244425"/>
          </a:xfrm>
        </p:grpSpPr>
        <p:sp>
          <p:nvSpPr>
            <p:cNvPr id="20" name="Google Shape;20;p3"/>
            <p:cNvSpPr/>
            <p:nvPr/>
          </p:nvSpPr>
          <p:spPr>
            <a:xfrm rot="-8306489">
              <a:off x="6127382" y="-1119897"/>
              <a:ext cx="3381355" cy="2773073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2526298">
              <a:off x="-1178945" y="-1980449"/>
              <a:ext cx="3213799" cy="2742785"/>
            </a:xfrm>
            <a:custGeom>
              <a:avLst/>
              <a:gdLst/>
              <a:ahLst/>
              <a:cxnLst/>
              <a:rect l="l" t="t" r="r" b="b"/>
              <a:pathLst>
                <a:path w="1480978" h="1263926" extrusionOk="0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7128936">
              <a:off x="-2814439" y="3014869"/>
              <a:ext cx="5631417" cy="4125872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201338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-2070957" y="-2181586"/>
            <a:ext cx="12789989" cy="9622630"/>
            <a:chOff x="-2070957" y="-2181586"/>
            <a:chExt cx="12789989" cy="9622630"/>
          </a:xfrm>
        </p:grpSpPr>
        <p:sp>
          <p:nvSpPr>
            <p:cNvPr id="27" name="Google Shape;27;p4"/>
            <p:cNvSpPr/>
            <p:nvPr/>
          </p:nvSpPr>
          <p:spPr>
            <a:xfrm rot="-7978753">
              <a:off x="7222940" y="-1435304"/>
              <a:ext cx="3098931" cy="2433851"/>
            </a:xfrm>
            <a:custGeom>
              <a:avLst/>
              <a:gdLst/>
              <a:ahLst/>
              <a:cxnLst/>
              <a:rect l="l" t="t" r="r" b="b"/>
              <a:pathLst>
                <a:path w="4074" h="3197" extrusionOk="0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2460279">
              <a:off x="-1652662" y="4289121"/>
              <a:ext cx="3098932" cy="2433850"/>
            </a:xfrm>
            <a:custGeom>
              <a:avLst/>
              <a:gdLst/>
              <a:ahLst/>
              <a:cxnLst/>
              <a:rect l="l" t="t" r="r" b="b"/>
              <a:pathLst>
                <a:path w="4074" h="3197" extrusionOk="0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8350786" y="175533"/>
            <a:ext cx="627600" cy="887824"/>
            <a:chOff x="2443886" y="2869758"/>
            <a:chExt cx="627600" cy="887824"/>
          </a:xfrm>
        </p:grpSpPr>
        <p:sp>
          <p:nvSpPr>
            <p:cNvPr id="30" name="Google Shape;30;p4"/>
            <p:cNvSpPr/>
            <p:nvPr/>
          </p:nvSpPr>
          <p:spPr>
            <a:xfrm>
              <a:off x="2443886" y="2937682"/>
              <a:ext cx="627600" cy="81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443886" y="2869758"/>
              <a:ext cx="627579" cy="67924"/>
            </a:xfrm>
            <a:custGeom>
              <a:avLst/>
              <a:gdLst/>
              <a:ahLst/>
              <a:cxnLst/>
              <a:rect l="l" t="t" r="r" b="b"/>
              <a:pathLst>
                <a:path w="718" h="78" extrusionOk="0">
                  <a:moveTo>
                    <a:pt x="68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18" y="78"/>
                    <a:pt x="718" y="78"/>
                    <a:pt x="718" y="78"/>
                  </a:cubicBezTo>
                  <a:cubicBezTo>
                    <a:pt x="718" y="37"/>
                    <a:pt x="718" y="37"/>
                    <a:pt x="718" y="37"/>
                  </a:cubicBezTo>
                  <a:cubicBezTo>
                    <a:pt x="718" y="16"/>
                    <a:pt x="701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2473543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2521377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570168" y="2887935"/>
              <a:ext cx="306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2544337" y="3316526"/>
              <a:ext cx="97500" cy="14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692622" y="3217988"/>
              <a:ext cx="98400" cy="24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2840906" y="3129017"/>
              <a:ext cx="97500" cy="33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578777" y="2982646"/>
              <a:ext cx="308049" cy="309007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351" y="56"/>
                  </a:moveTo>
                  <a:cubicBezTo>
                    <a:pt x="350" y="51"/>
                    <a:pt x="347" y="47"/>
                    <a:pt x="343" y="45"/>
                  </a:cubicBezTo>
                  <a:cubicBezTo>
                    <a:pt x="262" y="4"/>
                    <a:pt x="262" y="4"/>
                    <a:pt x="262" y="4"/>
                  </a:cubicBezTo>
                  <a:cubicBezTo>
                    <a:pt x="255" y="0"/>
                    <a:pt x="246" y="3"/>
                    <a:pt x="242" y="11"/>
                  </a:cubicBezTo>
                  <a:cubicBezTo>
                    <a:pt x="238" y="18"/>
                    <a:pt x="241" y="27"/>
                    <a:pt x="249" y="31"/>
                  </a:cubicBezTo>
                  <a:cubicBezTo>
                    <a:pt x="290" y="52"/>
                    <a:pt x="290" y="52"/>
                    <a:pt x="290" y="52"/>
                  </a:cubicBezTo>
                  <a:cubicBezTo>
                    <a:pt x="43" y="111"/>
                    <a:pt x="2" y="333"/>
                    <a:pt x="2" y="335"/>
                  </a:cubicBezTo>
                  <a:cubicBezTo>
                    <a:pt x="0" y="343"/>
                    <a:pt x="6" y="351"/>
                    <a:pt x="14" y="352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23" y="353"/>
                    <a:pt x="30" y="348"/>
                    <a:pt x="31" y="340"/>
                  </a:cubicBezTo>
                  <a:cubicBezTo>
                    <a:pt x="31" y="338"/>
                    <a:pt x="69" y="134"/>
                    <a:pt x="300" y="80"/>
                  </a:cubicBezTo>
                  <a:cubicBezTo>
                    <a:pt x="268" y="120"/>
                    <a:pt x="268" y="120"/>
                    <a:pt x="268" y="120"/>
                  </a:cubicBezTo>
                  <a:cubicBezTo>
                    <a:pt x="263" y="126"/>
                    <a:pt x="264" y="135"/>
                    <a:pt x="270" y="141"/>
                  </a:cubicBezTo>
                  <a:cubicBezTo>
                    <a:pt x="273" y="143"/>
                    <a:pt x="276" y="144"/>
                    <a:pt x="280" y="144"/>
                  </a:cubicBezTo>
                  <a:cubicBezTo>
                    <a:pt x="284" y="144"/>
                    <a:pt x="288" y="142"/>
                    <a:pt x="291" y="138"/>
                  </a:cubicBezTo>
                  <a:cubicBezTo>
                    <a:pt x="348" y="68"/>
                    <a:pt x="348" y="68"/>
                    <a:pt x="348" y="68"/>
                  </a:cubicBezTo>
                  <a:cubicBezTo>
                    <a:pt x="351" y="65"/>
                    <a:pt x="352" y="60"/>
                    <a:pt x="35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515637" y="3521255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515637" y="3573872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568254" y="3626489"/>
              <a:ext cx="3777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36178" y="3679106"/>
              <a:ext cx="2421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150790" y="217095"/>
            <a:ext cx="7996462" cy="5057956"/>
            <a:chOff x="150790" y="217095"/>
            <a:chExt cx="7996462" cy="5057956"/>
          </a:xfrm>
        </p:grpSpPr>
        <p:sp>
          <p:nvSpPr>
            <p:cNvPr id="44" name="Google Shape;44;p4"/>
            <p:cNvSpPr/>
            <p:nvPr/>
          </p:nvSpPr>
          <p:spPr>
            <a:xfrm>
              <a:off x="7820577" y="217095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oogle Shape;45;p4"/>
            <p:cNvGrpSpPr/>
            <p:nvPr/>
          </p:nvGrpSpPr>
          <p:grpSpPr>
            <a:xfrm rot="-8329653">
              <a:off x="354633" y="4434969"/>
              <a:ext cx="451704" cy="788937"/>
              <a:chOff x="8579627" y="228750"/>
              <a:chExt cx="451723" cy="788970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23" extrusionOk="0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23" extrusionOk="0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8"/>
          <p:cNvGrpSpPr/>
          <p:nvPr/>
        </p:nvGrpSpPr>
        <p:grpSpPr>
          <a:xfrm>
            <a:off x="-2012189" y="-3008195"/>
            <a:ext cx="13291278" cy="10373236"/>
            <a:chOff x="-2012189" y="-3008195"/>
            <a:chExt cx="13291278" cy="10373236"/>
          </a:xfrm>
        </p:grpSpPr>
        <p:sp>
          <p:nvSpPr>
            <p:cNvPr id="186" name="Google Shape;186;p8"/>
            <p:cNvSpPr/>
            <p:nvPr/>
          </p:nvSpPr>
          <p:spPr>
            <a:xfrm rot="-7883097">
              <a:off x="5052852" y="1477342"/>
              <a:ext cx="5631856" cy="4125620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 rot="-8306489">
              <a:off x="808757" y="-2235647"/>
              <a:ext cx="3381355" cy="2773073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 rot="-2526298">
              <a:off x="-1507395" y="3898776"/>
              <a:ext cx="3213799" cy="2742785"/>
            </a:xfrm>
            <a:custGeom>
              <a:avLst/>
              <a:gdLst/>
              <a:ahLst/>
              <a:cxnLst/>
              <a:rect l="l" t="t" r="r" b="b"/>
              <a:pathLst>
                <a:path w="1480978" h="1263926" extrusionOk="0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713225" y="1655325"/>
            <a:ext cx="4919700" cy="19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>
            <a:spLocks noGrp="1"/>
          </p:cNvSpPr>
          <p:nvPr>
            <p:ph type="pic" idx="2"/>
          </p:nvPr>
        </p:nvSpPr>
        <p:spPr>
          <a:xfrm>
            <a:off x="1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10"/>
          <p:cNvSpPr txBox="1">
            <a:spLocks noGrp="1"/>
          </p:cNvSpPr>
          <p:nvPr>
            <p:ph type="title"/>
          </p:nvPr>
        </p:nvSpPr>
        <p:spPr>
          <a:xfrm>
            <a:off x="997050" y="4090650"/>
            <a:ext cx="7149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1"/>
          <p:cNvGrpSpPr/>
          <p:nvPr/>
        </p:nvGrpSpPr>
        <p:grpSpPr>
          <a:xfrm>
            <a:off x="-2029214" y="-2389503"/>
            <a:ext cx="12217127" cy="9357900"/>
            <a:chOff x="-2029214" y="-2389503"/>
            <a:chExt cx="12217127" cy="9357900"/>
          </a:xfrm>
        </p:grpSpPr>
        <p:sp>
          <p:nvSpPr>
            <p:cNvPr id="232" name="Google Shape;232;p11"/>
            <p:cNvSpPr/>
            <p:nvPr/>
          </p:nvSpPr>
          <p:spPr>
            <a:xfrm rot="7128936">
              <a:off x="-1270089" y="1442769"/>
              <a:ext cx="5631417" cy="4125872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 rot="-8306489">
              <a:off x="6312332" y="-1616947"/>
              <a:ext cx="3381355" cy="2773073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 rot="-2526298">
              <a:off x="-1524420" y="-1666024"/>
              <a:ext cx="3213799" cy="2742785"/>
            </a:xfrm>
            <a:custGeom>
              <a:avLst/>
              <a:gdLst/>
              <a:ahLst/>
              <a:cxnLst/>
              <a:rect l="l" t="t" r="r" b="b"/>
              <a:pathLst>
                <a:path w="1480978" h="1263926" extrusionOk="0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1"/>
          <p:cNvSpPr txBox="1">
            <a:spLocks noGrp="1"/>
          </p:cNvSpPr>
          <p:nvPr>
            <p:ph type="title" hasCustomPrompt="1"/>
          </p:nvPr>
        </p:nvSpPr>
        <p:spPr>
          <a:xfrm>
            <a:off x="5302675" y="2703800"/>
            <a:ext cx="31281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6" name="Google Shape;236;p11"/>
          <p:cNvSpPr txBox="1">
            <a:spLocks noGrp="1"/>
          </p:cNvSpPr>
          <p:nvPr>
            <p:ph type="subTitle" idx="1"/>
          </p:nvPr>
        </p:nvSpPr>
        <p:spPr>
          <a:xfrm>
            <a:off x="5302675" y="3673475"/>
            <a:ext cx="31281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1"/>
          </p:nvPr>
        </p:nvSpPr>
        <p:spPr>
          <a:xfrm>
            <a:off x="1524375" y="2060193"/>
            <a:ext cx="29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2"/>
          </p:nvPr>
        </p:nvSpPr>
        <p:spPr>
          <a:xfrm>
            <a:off x="5419075" y="2060193"/>
            <a:ext cx="29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3"/>
          </p:nvPr>
        </p:nvSpPr>
        <p:spPr>
          <a:xfrm>
            <a:off x="1524375" y="3717175"/>
            <a:ext cx="29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5419075" y="3717175"/>
            <a:ext cx="29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title" idx="5" hasCustomPrompt="1"/>
          </p:nvPr>
        </p:nvSpPr>
        <p:spPr>
          <a:xfrm>
            <a:off x="859275" y="1424275"/>
            <a:ext cx="667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4"/>
          <p:cNvSpPr txBox="1">
            <a:spLocks noGrp="1"/>
          </p:cNvSpPr>
          <p:nvPr>
            <p:ph type="title" idx="6" hasCustomPrompt="1"/>
          </p:nvPr>
        </p:nvSpPr>
        <p:spPr>
          <a:xfrm>
            <a:off x="859275" y="3080674"/>
            <a:ext cx="667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 hasCustomPrompt="1"/>
          </p:nvPr>
        </p:nvSpPr>
        <p:spPr>
          <a:xfrm>
            <a:off x="4753977" y="1424275"/>
            <a:ext cx="665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 hasCustomPrompt="1"/>
          </p:nvPr>
        </p:nvSpPr>
        <p:spPr>
          <a:xfrm>
            <a:off x="4753977" y="3080674"/>
            <a:ext cx="665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4"/>
          <p:cNvSpPr txBox="1">
            <a:spLocks noGrp="1"/>
          </p:cNvSpPr>
          <p:nvPr>
            <p:ph type="subTitle" idx="9"/>
          </p:nvPr>
        </p:nvSpPr>
        <p:spPr>
          <a:xfrm>
            <a:off x="1524375" y="1426525"/>
            <a:ext cx="29580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1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subTitle" idx="13"/>
          </p:nvPr>
        </p:nvSpPr>
        <p:spPr>
          <a:xfrm>
            <a:off x="5419075" y="1426525"/>
            <a:ext cx="29580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1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endParaRPr/>
          </a:p>
        </p:txBody>
      </p:sp>
      <p:sp>
        <p:nvSpPr>
          <p:cNvPr id="311" name="Google Shape;311;p14"/>
          <p:cNvSpPr txBox="1">
            <a:spLocks noGrp="1"/>
          </p:cNvSpPr>
          <p:nvPr>
            <p:ph type="subTitle" idx="14"/>
          </p:nvPr>
        </p:nvSpPr>
        <p:spPr>
          <a:xfrm>
            <a:off x="1524375" y="3082997"/>
            <a:ext cx="29580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1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endParaRPr/>
          </a:p>
        </p:txBody>
      </p:sp>
      <p:sp>
        <p:nvSpPr>
          <p:cNvPr id="312" name="Google Shape;312;p14"/>
          <p:cNvSpPr txBox="1">
            <a:spLocks noGrp="1"/>
          </p:cNvSpPr>
          <p:nvPr>
            <p:ph type="subTitle" idx="15"/>
          </p:nvPr>
        </p:nvSpPr>
        <p:spPr>
          <a:xfrm>
            <a:off x="5419075" y="3082997"/>
            <a:ext cx="29580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1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endParaRPr/>
          </a:p>
        </p:txBody>
      </p:sp>
      <p:grpSp>
        <p:nvGrpSpPr>
          <p:cNvPr id="313" name="Google Shape;313;p14"/>
          <p:cNvGrpSpPr/>
          <p:nvPr/>
        </p:nvGrpSpPr>
        <p:grpSpPr>
          <a:xfrm>
            <a:off x="-1037742" y="-2235586"/>
            <a:ext cx="11304662" cy="8284665"/>
            <a:chOff x="-1037742" y="-2235586"/>
            <a:chExt cx="11304662" cy="8284665"/>
          </a:xfrm>
        </p:grpSpPr>
        <p:sp>
          <p:nvSpPr>
            <p:cNvPr id="314" name="Google Shape;314;p14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avLst/>
              <a:gdLst/>
              <a:ahLst/>
              <a:cxnLst/>
              <a:rect l="l" t="t" r="r" b="b"/>
              <a:pathLst>
                <a:path w="4074" h="3197" extrusionOk="0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 rot="-9880295" flipH="1">
              <a:off x="-833926" y="3939881"/>
              <a:ext cx="2249342" cy="1844701"/>
            </a:xfrm>
            <a:custGeom>
              <a:avLst/>
              <a:gdLst/>
              <a:ahLst/>
              <a:cxnLst/>
              <a:rect l="l" t="t" r="r" b="b"/>
              <a:pathLst>
                <a:path w="1640321" h="1345239" extrusionOk="0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4"/>
          <p:cNvGrpSpPr/>
          <p:nvPr/>
        </p:nvGrpSpPr>
        <p:grpSpPr>
          <a:xfrm>
            <a:off x="-49429" y="3983121"/>
            <a:ext cx="1527509" cy="1332112"/>
            <a:chOff x="-49429" y="3983121"/>
            <a:chExt cx="1527509" cy="1332112"/>
          </a:xfrm>
        </p:grpSpPr>
        <p:grpSp>
          <p:nvGrpSpPr>
            <p:cNvPr id="317" name="Google Shape;317;p14"/>
            <p:cNvGrpSpPr/>
            <p:nvPr/>
          </p:nvGrpSpPr>
          <p:grpSpPr>
            <a:xfrm>
              <a:off x="840880" y="4718150"/>
              <a:ext cx="637200" cy="597084"/>
              <a:chOff x="1932280" y="1331475"/>
              <a:chExt cx="637200" cy="597084"/>
            </a:xfrm>
          </p:grpSpPr>
          <p:sp>
            <p:nvSpPr>
              <p:cNvPr id="318" name="Google Shape;318;p14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4"/>
            <p:cNvGrpSpPr/>
            <p:nvPr/>
          </p:nvGrpSpPr>
          <p:grpSpPr>
            <a:xfrm>
              <a:off x="-49429" y="3983121"/>
              <a:ext cx="588491" cy="951052"/>
              <a:chOff x="1062996" y="1340396"/>
              <a:chExt cx="588491" cy="951052"/>
            </a:xfrm>
          </p:grpSpPr>
          <p:sp>
            <p:nvSpPr>
              <p:cNvPr id="331" name="Google Shape;331;p14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87" extrusionOk="0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" extrusionOk="0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avLst/>
                <a:gdLst/>
                <a:ahLst/>
                <a:cxnLst/>
                <a:rect l="l" t="t" r="r" b="b"/>
                <a:pathLst>
                  <a:path w="18" h="20" extrusionOk="0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avLst/>
                <a:gdLst/>
                <a:ahLst/>
                <a:cxnLst/>
                <a:rect l="l" t="t" r="r" b="b"/>
                <a:pathLst>
                  <a:path w="59" h="64" extrusionOk="0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220" extrusionOk="0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avLst/>
                <a:gdLst/>
                <a:ahLst/>
                <a:cxnLst/>
                <a:rect l="l" t="t" r="r" b="b"/>
                <a:pathLst>
                  <a:path w="85" h="71" extrusionOk="0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" name="Google Shape;337;p14"/>
          <p:cNvGrpSpPr/>
          <p:nvPr/>
        </p:nvGrpSpPr>
        <p:grpSpPr>
          <a:xfrm>
            <a:off x="393327" y="100000"/>
            <a:ext cx="8498675" cy="4378045"/>
            <a:chOff x="393327" y="100000"/>
            <a:chExt cx="8498675" cy="4378045"/>
          </a:xfrm>
        </p:grpSpPr>
        <p:sp>
          <p:nvSpPr>
            <p:cNvPr id="338" name="Google Shape;338;p14"/>
            <p:cNvSpPr/>
            <p:nvPr/>
          </p:nvSpPr>
          <p:spPr>
            <a:xfrm>
              <a:off x="393327" y="4155645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565327" y="378295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8246200" y="100000"/>
              <a:ext cx="184575" cy="18215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1"/>
          </p:nvPr>
        </p:nvSpPr>
        <p:spPr>
          <a:xfrm>
            <a:off x="1846600" y="1065425"/>
            <a:ext cx="5005200" cy="32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386" name="Google Shape;386;p16"/>
          <p:cNvGrpSpPr/>
          <p:nvPr/>
        </p:nvGrpSpPr>
        <p:grpSpPr>
          <a:xfrm>
            <a:off x="-1612427" y="-1583794"/>
            <a:ext cx="13680176" cy="9527191"/>
            <a:chOff x="-1612427" y="-1583794"/>
            <a:chExt cx="13680176" cy="9527191"/>
          </a:xfrm>
        </p:grpSpPr>
        <p:sp>
          <p:nvSpPr>
            <p:cNvPr id="387" name="Google Shape;387;p16"/>
            <p:cNvSpPr/>
            <p:nvPr/>
          </p:nvSpPr>
          <p:spPr>
            <a:xfrm rot="7128936">
              <a:off x="6088123" y="2417769"/>
              <a:ext cx="5631417" cy="4125872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 rot="-2861827">
              <a:off x="-1306536" y="-871781"/>
              <a:ext cx="2847247" cy="2086224"/>
            </a:xfrm>
            <a:custGeom>
              <a:avLst/>
              <a:gdLst/>
              <a:ahLst/>
              <a:cxnLst/>
              <a:rect l="l" t="t" r="r" b="b"/>
              <a:pathLst>
                <a:path w="616186" h="397857" extrusionOk="0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6"/>
          <p:cNvSpPr/>
          <p:nvPr/>
        </p:nvSpPr>
        <p:spPr>
          <a:xfrm>
            <a:off x="8558433" y="3047281"/>
            <a:ext cx="301600" cy="497575"/>
          </a:xfrm>
          <a:custGeom>
            <a:avLst/>
            <a:gdLst/>
            <a:ahLst/>
            <a:cxnLst/>
            <a:rect l="l" t="t" r="r" b="b"/>
            <a:pathLst>
              <a:path w="271" h="447" extrusionOk="0">
                <a:moveTo>
                  <a:pt x="271" y="234"/>
                </a:moveTo>
                <a:lnTo>
                  <a:pt x="135" y="0"/>
                </a:lnTo>
                <a:lnTo>
                  <a:pt x="0" y="234"/>
                </a:lnTo>
                <a:lnTo>
                  <a:pt x="69" y="234"/>
                </a:lnTo>
                <a:lnTo>
                  <a:pt x="69" y="447"/>
                </a:lnTo>
                <a:lnTo>
                  <a:pt x="201" y="447"/>
                </a:lnTo>
                <a:lnTo>
                  <a:pt x="201" y="234"/>
                </a:lnTo>
                <a:lnTo>
                  <a:pt x="271" y="2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16"/>
          <p:cNvGrpSpPr/>
          <p:nvPr/>
        </p:nvGrpSpPr>
        <p:grpSpPr>
          <a:xfrm>
            <a:off x="201327" y="80250"/>
            <a:ext cx="405111" cy="812320"/>
            <a:chOff x="201327" y="80250"/>
            <a:chExt cx="405111" cy="812320"/>
          </a:xfrm>
        </p:grpSpPr>
        <p:sp>
          <p:nvSpPr>
            <p:cNvPr id="391" name="Google Shape;391;p16"/>
            <p:cNvSpPr/>
            <p:nvPr/>
          </p:nvSpPr>
          <p:spPr>
            <a:xfrm>
              <a:off x="201327" y="570170"/>
              <a:ext cx="326675" cy="32240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421863" y="80250"/>
              <a:ext cx="184575" cy="18215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loo 2 ExtraBold"/>
              <a:buNone/>
              <a:defRPr sz="32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819C-8FB4-308A-DB51-58DA40F0BCF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79100" y="49885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62" r:id="rId9"/>
    <p:sldLayoutId id="2147483666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"/>
          <p:cNvSpPr txBox="1">
            <a:spLocks noGrp="1"/>
          </p:cNvSpPr>
          <p:nvPr>
            <p:ph type="ctrTitle"/>
          </p:nvPr>
        </p:nvSpPr>
        <p:spPr>
          <a:xfrm>
            <a:off x="713224" y="2634850"/>
            <a:ext cx="4245139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NYC Transportation Analysis</a:t>
            </a:r>
            <a:endParaRPr sz="4400" dirty="0"/>
          </a:p>
        </p:txBody>
      </p:sp>
      <p:sp>
        <p:nvSpPr>
          <p:cNvPr id="667" name="Google Shape;667;p27"/>
          <p:cNvSpPr txBox="1">
            <a:spLocks noGrp="1"/>
          </p:cNvSpPr>
          <p:nvPr>
            <p:ph type="subTitle" idx="1"/>
          </p:nvPr>
        </p:nvSpPr>
        <p:spPr>
          <a:xfrm>
            <a:off x="713224" y="3970798"/>
            <a:ext cx="5546233" cy="1436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Abdullah Kamal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Ahmed Abdullah	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Adham El Sharkawy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Ajeeb El Ameen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Osama El Naggar</a:t>
            </a:r>
          </a:p>
        </p:txBody>
      </p:sp>
      <p:sp>
        <p:nvSpPr>
          <p:cNvPr id="668" name="Google Shape;668;p27"/>
          <p:cNvSpPr txBox="1">
            <a:spLocks noGrp="1"/>
          </p:cNvSpPr>
          <p:nvPr>
            <p:ph type="subTitle" idx="1"/>
          </p:nvPr>
        </p:nvSpPr>
        <p:spPr>
          <a:xfrm>
            <a:off x="7417325" y="432175"/>
            <a:ext cx="10875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GUC</a:t>
            </a:r>
            <a:endParaRPr dirty="0">
              <a:solidFill>
                <a:schemeClr val="dk2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grpSp>
        <p:nvGrpSpPr>
          <p:cNvPr id="669" name="Google Shape;669;p27"/>
          <p:cNvGrpSpPr/>
          <p:nvPr/>
        </p:nvGrpSpPr>
        <p:grpSpPr>
          <a:xfrm>
            <a:off x="4765672" y="760436"/>
            <a:ext cx="3246799" cy="3446635"/>
            <a:chOff x="4765672" y="760436"/>
            <a:chExt cx="3246799" cy="3446635"/>
          </a:xfrm>
        </p:grpSpPr>
        <p:sp>
          <p:nvSpPr>
            <p:cNvPr id="670" name="Google Shape;670;p27"/>
            <p:cNvSpPr/>
            <p:nvPr/>
          </p:nvSpPr>
          <p:spPr>
            <a:xfrm>
              <a:off x="4980353" y="1104437"/>
              <a:ext cx="653350" cy="644790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1" name="Google Shape;671;p27"/>
            <p:cNvGrpSpPr/>
            <p:nvPr/>
          </p:nvGrpSpPr>
          <p:grpSpPr>
            <a:xfrm>
              <a:off x="5401276" y="1531636"/>
              <a:ext cx="1966177" cy="1269999"/>
              <a:chOff x="5401276" y="1531636"/>
              <a:chExt cx="1966177" cy="1269999"/>
            </a:xfrm>
          </p:grpSpPr>
          <p:sp>
            <p:nvSpPr>
              <p:cNvPr id="672" name="Google Shape;672;p27"/>
              <p:cNvSpPr/>
              <p:nvPr/>
            </p:nvSpPr>
            <p:spPr>
              <a:xfrm>
                <a:off x="5401276" y="1651521"/>
                <a:ext cx="1966177" cy="11501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5401276" y="1531636"/>
                <a:ext cx="1966109" cy="11988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53" extrusionOk="0">
                    <a:moveTo>
                      <a:pt x="2512" y="73"/>
                    </a:moveTo>
                    <a:cubicBezTo>
                      <a:pt x="2512" y="153"/>
                      <a:pt x="2512" y="153"/>
                      <a:pt x="2512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2440" y="0"/>
                      <a:pt x="2440" y="0"/>
                      <a:pt x="2440" y="0"/>
                    </a:cubicBezTo>
                    <a:cubicBezTo>
                      <a:pt x="2480" y="0"/>
                      <a:pt x="2512" y="33"/>
                      <a:pt x="2512" y="73"/>
                    </a:cubicBezTo>
                    <a:close/>
                  </a:path>
                </a:pathLst>
              </a:custGeom>
              <a:solidFill>
                <a:srgbClr val="4C69B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5454368" y="1564176"/>
                <a:ext cx="54780" cy="547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5538287" y="1564176"/>
                <a:ext cx="55586" cy="547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5623919" y="1564176"/>
                <a:ext cx="54780" cy="547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5498040" y="1803090"/>
                <a:ext cx="1773372" cy="671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5498040" y="1983774"/>
                <a:ext cx="1773372" cy="671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5498040" y="2165314"/>
                <a:ext cx="1773372" cy="59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5498040" y="2345997"/>
                <a:ext cx="1773372" cy="59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5498040" y="1888722"/>
                <a:ext cx="1773436" cy="834914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067" extrusionOk="0">
                    <a:moveTo>
                      <a:pt x="0" y="232"/>
                    </a:moveTo>
                    <a:cubicBezTo>
                      <a:pt x="137" y="97"/>
                      <a:pt x="137" y="97"/>
                      <a:pt x="137" y="97"/>
                    </a:cubicBezTo>
                    <a:cubicBezTo>
                      <a:pt x="226" y="9"/>
                      <a:pt x="367" y="0"/>
                      <a:pt x="466" y="76"/>
                    </a:cubicBezTo>
                    <a:cubicBezTo>
                      <a:pt x="852" y="371"/>
                      <a:pt x="852" y="371"/>
                      <a:pt x="852" y="371"/>
                    </a:cubicBezTo>
                    <a:cubicBezTo>
                      <a:pt x="949" y="446"/>
                      <a:pt x="1085" y="440"/>
                      <a:pt x="1174" y="357"/>
                    </a:cubicBezTo>
                    <a:cubicBezTo>
                      <a:pt x="1235" y="302"/>
                      <a:pt x="1235" y="302"/>
                      <a:pt x="1235" y="302"/>
                    </a:cubicBezTo>
                    <a:cubicBezTo>
                      <a:pt x="1308" y="235"/>
                      <a:pt x="1413" y="217"/>
                      <a:pt x="1504" y="256"/>
                    </a:cubicBezTo>
                    <a:cubicBezTo>
                      <a:pt x="2266" y="584"/>
                      <a:pt x="2266" y="584"/>
                      <a:pt x="2266" y="584"/>
                    </a:cubicBezTo>
                    <a:cubicBezTo>
                      <a:pt x="2266" y="1067"/>
                      <a:pt x="2266" y="1067"/>
                      <a:pt x="2266" y="1067"/>
                    </a:cubicBezTo>
                    <a:cubicBezTo>
                      <a:pt x="0" y="1067"/>
                      <a:pt x="0" y="1067"/>
                      <a:pt x="0" y="1067"/>
                    </a:cubicBez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5498040" y="1923831"/>
                <a:ext cx="1773436" cy="79980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022" extrusionOk="0">
                    <a:moveTo>
                      <a:pt x="0" y="1022"/>
                    </a:moveTo>
                    <a:cubicBezTo>
                      <a:pt x="371" y="590"/>
                      <a:pt x="371" y="590"/>
                      <a:pt x="371" y="590"/>
                    </a:cubicBezTo>
                    <a:cubicBezTo>
                      <a:pt x="468" y="477"/>
                      <a:pt x="643" y="473"/>
                      <a:pt x="745" y="582"/>
                    </a:cubicBezTo>
                    <a:cubicBezTo>
                      <a:pt x="840" y="683"/>
                      <a:pt x="998" y="688"/>
                      <a:pt x="1100" y="594"/>
                    </a:cubicBezTo>
                    <a:cubicBezTo>
                      <a:pt x="1634" y="99"/>
                      <a:pt x="1634" y="99"/>
                      <a:pt x="1634" y="99"/>
                    </a:cubicBezTo>
                    <a:cubicBezTo>
                      <a:pt x="1741" y="0"/>
                      <a:pt x="1909" y="12"/>
                      <a:pt x="2001" y="125"/>
                    </a:cubicBezTo>
                    <a:cubicBezTo>
                      <a:pt x="2266" y="453"/>
                      <a:pt x="2266" y="453"/>
                      <a:pt x="2266" y="453"/>
                    </a:cubicBezTo>
                    <a:cubicBezTo>
                      <a:pt x="2266" y="1022"/>
                      <a:pt x="2266" y="1022"/>
                      <a:pt x="2266" y="1022"/>
                    </a:cubicBezTo>
                    <a:lnTo>
                      <a:pt x="0" y="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27"/>
            <p:cNvGrpSpPr/>
            <p:nvPr/>
          </p:nvGrpSpPr>
          <p:grpSpPr>
            <a:xfrm>
              <a:off x="6490512" y="1274487"/>
              <a:ext cx="570358" cy="534450"/>
              <a:chOff x="6490512" y="890962"/>
              <a:chExt cx="570358" cy="534450"/>
            </a:xfrm>
          </p:grpSpPr>
          <p:sp>
            <p:nvSpPr>
              <p:cNvPr id="684" name="Google Shape;684;p27"/>
              <p:cNvSpPr/>
              <p:nvPr/>
            </p:nvSpPr>
            <p:spPr>
              <a:xfrm>
                <a:off x="6490512" y="946623"/>
                <a:ext cx="570358" cy="4787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6581282" y="1372215"/>
                <a:ext cx="88883" cy="1450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6530758" y="1361939"/>
                <a:ext cx="34372" cy="3517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6938367" y="1372215"/>
                <a:ext cx="89958" cy="1450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6888700" y="1361939"/>
                <a:ext cx="35177" cy="3517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6490512" y="890962"/>
                <a:ext cx="570309" cy="55661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6514489" y="906376"/>
                <a:ext cx="25779" cy="2577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6553879" y="906376"/>
                <a:ext cx="25779" cy="2577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6593270" y="906376"/>
                <a:ext cx="26584" cy="2577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6591557" y="980876"/>
                <a:ext cx="368100" cy="36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6654069" y="1044243"/>
                <a:ext cx="236344" cy="23634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6635229" y="1037393"/>
                <a:ext cx="116460" cy="11046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7"/>
            <p:cNvGrpSpPr/>
            <p:nvPr/>
          </p:nvGrpSpPr>
          <p:grpSpPr>
            <a:xfrm>
              <a:off x="5094926" y="2317556"/>
              <a:ext cx="717033" cy="1014339"/>
              <a:chOff x="5094926" y="2317556"/>
              <a:chExt cx="717033" cy="1014339"/>
            </a:xfrm>
          </p:grpSpPr>
          <p:sp>
            <p:nvSpPr>
              <p:cNvPr id="697" name="Google Shape;697;p27"/>
              <p:cNvSpPr/>
              <p:nvPr/>
            </p:nvSpPr>
            <p:spPr>
              <a:xfrm>
                <a:off x="5094926" y="2395159"/>
                <a:ext cx="717033" cy="93673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5094926" y="2317556"/>
                <a:ext cx="717009" cy="7760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8" extrusionOk="0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5128808" y="2338323"/>
                <a:ext cx="35989" cy="3496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>
                <a:off x="5183458" y="2338323"/>
                <a:ext cx="35989" cy="3496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>
                <a:off x="5239202" y="2338323"/>
                <a:ext cx="34961" cy="3496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>
                <a:off x="5209690" y="2827988"/>
                <a:ext cx="111394" cy="16280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>
                <a:off x="5379106" y="2715409"/>
                <a:ext cx="112422" cy="2755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>
                <a:off x="5548521" y="2613760"/>
                <a:ext cx="111394" cy="3770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>
                <a:off x="5249039" y="2446530"/>
                <a:ext cx="351946" cy="35304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rgbClr val="3847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>
                <a:off x="5176900" y="3061891"/>
                <a:ext cx="551828" cy="2296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5176900" y="3122006"/>
                <a:ext cx="551828" cy="2296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5237016" y="3182121"/>
                <a:ext cx="431522" cy="2296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5314619" y="3242236"/>
                <a:ext cx="276599" cy="2296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0" name="Google Shape;710;p27"/>
            <p:cNvSpPr/>
            <p:nvPr/>
          </p:nvSpPr>
          <p:spPr>
            <a:xfrm>
              <a:off x="5914065" y="760436"/>
              <a:ext cx="232055" cy="38276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710871" y="1262143"/>
              <a:ext cx="301600" cy="49757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2" name="Google Shape;712;p27"/>
            <p:cNvGrpSpPr/>
            <p:nvPr/>
          </p:nvGrpSpPr>
          <p:grpSpPr>
            <a:xfrm>
              <a:off x="6655110" y="1951719"/>
              <a:ext cx="1239180" cy="2255353"/>
              <a:chOff x="7710885" y="1951719"/>
              <a:chExt cx="1239180" cy="2255353"/>
            </a:xfrm>
          </p:grpSpPr>
          <p:sp>
            <p:nvSpPr>
              <p:cNvPr id="713" name="Google Shape;713;p27"/>
              <p:cNvSpPr/>
              <p:nvPr/>
            </p:nvSpPr>
            <p:spPr>
              <a:xfrm>
                <a:off x="7999817" y="4017723"/>
                <a:ext cx="409554" cy="189349"/>
              </a:xfrm>
              <a:custGeom>
                <a:avLst/>
                <a:gdLst/>
                <a:ahLst/>
                <a:cxnLst/>
                <a:rect l="l" t="t" r="r" b="b"/>
                <a:pathLst>
                  <a:path w="446" h="206" extrusionOk="0">
                    <a:moveTo>
                      <a:pt x="446" y="206"/>
                    </a:moveTo>
                    <a:cubicBezTo>
                      <a:pt x="417" y="10"/>
                      <a:pt x="417" y="10"/>
                      <a:pt x="417" y="10"/>
                    </a:cubicBezTo>
                    <a:cubicBezTo>
                      <a:pt x="396" y="0"/>
                      <a:pt x="253" y="23"/>
                      <a:pt x="253" y="23"/>
                    </a:cubicBezTo>
                    <a:cubicBezTo>
                      <a:pt x="253" y="23"/>
                      <a:pt x="234" y="72"/>
                      <a:pt x="202" y="83"/>
                    </a:cubicBezTo>
                    <a:cubicBezTo>
                      <a:pt x="169" y="93"/>
                      <a:pt x="0" y="68"/>
                      <a:pt x="0" y="206"/>
                    </a:cubicBezTo>
                    <a:lnTo>
                      <a:pt x="446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>
                <a:off x="8421293" y="4017723"/>
                <a:ext cx="409554" cy="189349"/>
              </a:xfrm>
              <a:custGeom>
                <a:avLst/>
                <a:gdLst/>
                <a:ahLst/>
                <a:cxnLst/>
                <a:rect l="l" t="t" r="r" b="b"/>
                <a:pathLst>
                  <a:path w="446" h="206" extrusionOk="0">
                    <a:moveTo>
                      <a:pt x="446" y="206"/>
                    </a:moveTo>
                    <a:cubicBezTo>
                      <a:pt x="417" y="10"/>
                      <a:pt x="417" y="10"/>
                      <a:pt x="417" y="10"/>
                    </a:cubicBezTo>
                    <a:cubicBezTo>
                      <a:pt x="395" y="0"/>
                      <a:pt x="253" y="23"/>
                      <a:pt x="253" y="23"/>
                    </a:cubicBezTo>
                    <a:cubicBezTo>
                      <a:pt x="253" y="23"/>
                      <a:pt x="234" y="72"/>
                      <a:pt x="202" y="83"/>
                    </a:cubicBezTo>
                    <a:cubicBezTo>
                      <a:pt x="169" y="93"/>
                      <a:pt x="0" y="68"/>
                      <a:pt x="0" y="206"/>
                    </a:cubicBezTo>
                    <a:lnTo>
                      <a:pt x="446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>
                <a:off x="8168829" y="2965085"/>
                <a:ext cx="673940" cy="113258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232" extrusionOk="0">
                    <a:moveTo>
                      <a:pt x="136" y="0"/>
                    </a:moveTo>
                    <a:cubicBezTo>
                      <a:pt x="19" y="622"/>
                      <a:pt x="19" y="622"/>
                      <a:pt x="19" y="622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0" y="1201"/>
                      <a:pt x="202" y="1223"/>
                      <a:pt x="282" y="1201"/>
                    </a:cubicBezTo>
                    <a:cubicBezTo>
                      <a:pt x="284" y="657"/>
                      <a:pt x="284" y="657"/>
                      <a:pt x="284" y="657"/>
                    </a:cubicBezTo>
                    <a:cubicBezTo>
                      <a:pt x="367" y="278"/>
                      <a:pt x="367" y="278"/>
                      <a:pt x="367" y="278"/>
                    </a:cubicBezTo>
                    <a:cubicBezTo>
                      <a:pt x="434" y="1215"/>
                      <a:pt x="434" y="1215"/>
                      <a:pt x="434" y="1215"/>
                    </a:cubicBezTo>
                    <a:cubicBezTo>
                      <a:pt x="434" y="1215"/>
                      <a:pt x="647" y="1232"/>
                      <a:pt x="734" y="1201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136" y="0"/>
                      <a:pt x="136" y="0"/>
                      <a:pt x="13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>
                <a:off x="8051713" y="2361974"/>
                <a:ext cx="343633" cy="682356"/>
              </a:xfrm>
              <a:custGeom>
                <a:avLst/>
                <a:gdLst/>
                <a:ahLst/>
                <a:cxnLst/>
                <a:rect l="l" t="t" r="r" b="b"/>
                <a:pathLst>
                  <a:path w="374" h="743" extrusionOk="0">
                    <a:moveTo>
                      <a:pt x="343" y="587"/>
                    </a:moveTo>
                    <a:cubicBezTo>
                      <a:pt x="335" y="602"/>
                      <a:pt x="300" y="626"/>
                      <a:pt x="270" y="646"/>
                    </a:cubicBezTo>
                    <a:cubicBezTo>
                      <a:pt x="248" y="661"/>
                      <a:pt x="228" y="673"/>
                      <a:pt x="224" y="676"/>
                    </a:cubicBezTo>
                    <a:cubicBezTo>
                      <a:pt x="215" y="681"/>
                      <a:pt x="207" y="686"/>
                      <a:pt x="198" y="690"/>
                    </a:cubicBezTo>
                    <a:cubicBezTo>
                      <a:pt x="116" y="734"/>
                      <a:pt x="0" y="743"/>
                      <a:pt x="0" y="743"/>
                    </a:cubicBezTo>
                    <a:cubicBezTo>
                      <a:pt x="5" y="519"/>
                      <a:pt x="5" y="519"/>
                      <a:pt x="5" y="519"/>
                    </a:cubicBezTo>
                    <a:cubicBezTo>
                      <a:pt x="129" y="490"/>
                      <a:pt x="129" y="490"/>
                      <a:pt x="129" y="490"/>
                    </a:cubicBezTo>
                    <a:cubicBezTo>
                      <a:pt x="129" y="490"/>
                      <a:pt x="221" y="136"/>
                      <a:pt x="240" y="86"/>
                    </a:cubicBezTo>
                    <a:cubicBezTo>
                      <a:pt x="259" y="36"/>
                      <a:pt x="355" y="0"/>
                      <a:pt x="355" y="0"/>
                    </a:cubicBezTo>
                    <a:cubicBezTo>
                      <a:pt x="346" y="67"/>
                      <a:pt x="346" y="67"/>
                      <a:pt x="346" y="67"/>
                    </a:cubicBezTo>
                    <a:cubicBezTo>
                      <a:pt x="348" y="371"/>
                      <a:pt x="348" y="371"/>
                      <a:pt x="348" y="371"/>
                    </a:cubicBezTo>
                    <a:cubicBezTo>
                      <a:pt x="345" y="444"/>
                      <a:pt x="374" y="529"/>
                      <a:pt x="343" y="5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>
                <a:off x="7986493" y="2838852"/>
                <a:ext cx="130500" cy="205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27"/>
              <p:cNvSpPr/>
              <p:nvPr/>
            </p:nvSpPr>
            <p:spPr>
              <a:xfrm>
                <a:off x="8234049" y="2584283"/>
                <a:ext cx="113609" cy="41165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48" extrusionOk="0">
                    <a:moveTo>
                      <a:pt x="67" y="275"/>
                    </a:moveTo>
                    <a:cubicBezTo>
                      <a:pt x="64" y="285"/>
                      <a:pt x="60" y="291"/>
                      <a:pt x="55" y="295"/>
                    </a:cubicBezTo>
                    <a:cubicBezTo>
                      <a:pt x="51" y="300"/>
                      <a:pt x="45" y="301"/>
                      <a:pt x="41" y="302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9" y="444"/>
                      <a:pt x="17" y="439"/>
                      <a:pt x="26" y="434"/>
                    </a:cubicBezTo>
                    <a:cubicBezTo>
                      <a:pt x="28" y="432"/>
                      <a:pt x="38" y="426"/>
                      <a:pt x="50" y="418"/>
                    </a:cubicBezTo>
                    <a:cubicBezTo>
                      <a:pt x="71" y="298"/>
                      <a:pt x="71" y="298"/>
                      <a:pt x="71" y="298"/>
                    </a:cubicBezTo>
                    <a:cubicBezTo>
                      <a:pt x="67" y="296"/>
                      <a:pt x="64" y="293"/>
                      <a:pt x="64" y="293"/>
                    </a:cubicBezTo>
                    <a:cubicBezTo>
                      <a:pt x="67" y="275"/>
                      <a:pt x="67" y="275"/>
                      <a:pt x="67" y="275"/>
                    </a:cubicBezTo>
                    <a:moveTo>
                      <a:pt x="124" y="0"/>
                    </a:move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3"/>
                      <a:pt x="93" y="144"/>
                      <a:pt x="99" y="145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27"/>
              <p:cNvSpPr/>
              <p:nvPr/>
            </p:nvSpPr>
            <p:spPr>
              <a:xfrm>
                <a:off x="8264204" y="2298858"/>
                <a:ext cx="522463" cy="815601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87" extrusionOk="0">
                    <a:moveTo>
                      <a:pt x="550" y="796"/>
                    </a:moveTo>
                    <a:cubicBezTo>
                      <a:pt x="555" y="837"/>
                      <a:pt x="555" y="837"/>
                      <a:pt x="555" y="837"/>
                    </a:cubicBezTo>
                    <a:cubicBezTo>
                      <a:pt x="484" y="882"/>
                      <a:pt x="303" y="887"/>
                      <a:pt x="190" y="875"/>
                    </a:cubicBezTo>
                    <a:cubicBezTo>
                      <a:pt x="114" y="867"/>
                      <a:pt x="8" y="832"/>
                      <a:pt x="0" y="825"/>
                    </a:cubicBezTo>
                    <a:cubicBezTo>
                      <a:pt x="99" y="268"/>
                      <a:pt x="99" y="268"/>
                      <a:pt x="99" y="268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9" y="89"/>
                      <a:pt x="131" y="65"/>
                      <a:pt x="182" y="42"/>
                    </a:cubicBezTo>
                    <a:cubicBezTo>
                      <a:pt x="189" y="39"/>
                      <a:pt x="196" y="36"/>
                      <a:pt x="202" y="33"/>
                    </a:cubicBezTo>
                    <a:cubicBezTo>
                      <a:pt x="239" y="16"/>
                      <a:pt x="272" y="2"/>
                      <a:pt x="280" y="0"/>
                    </a:cubicBezTo>
                    <a:cubicBezTo>
                      <a:pt x="303" y="1"/>
                      <a:pt x="370" y="4"/>
                      <a:pt x="370" y="4"/>
                    </a:cubicBezTo>
                    <a:cubicBezTo>
                      <a:pt x="382" y="7"/>
                      <a:pt x="393" y="11"/>
                      <a:pt x="405" y="16"/>
                    </a:cubicBezTo>
                    <a:cubicBezTo>
                      <a:pt x="481" y="44"/>
                      <a:pt x="569" y="85"/>
                      <a:pt x="569" y="85"/>
                    </a:cubicBezTo>
                    <a:cubicBezTo>
                      <a:pt x="499" y="328"/>
                      <a:pt x="499" y="328"/>
                      <a:pt x="499" y="328"/>
                    </a:cubicBezTo>
                    <a:cubicBezTo>
                      <a:pt x="501" y="344"/>
                      <a:pt x="501" y="344"/>
                      <a:pt x="501" y="344"/>
                    </a:cubicBezTo>
                    <a:cubicBezTo>
                      <a:pt x="550" y="796"/>
                      <a:pt x="550" y="796"/>
                      <a:pt x="550" y="79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>
                <a:off x="8394644" y="2599011"/>
                <a:ext cx="374490" cy="43129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70" extrusionOk="0">
                    <a:moveTo>
                      <a:pt x="336" y="0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286"/>
                      <a:pt x="129" y="397"/>
                      <a:pt x="408" y="470"/>
                    </a:cubicBezTo>
                    <a:cubicBezTo>
                      <a:pt x="359" y="18"/>
                      <a:pt x="359" y="18"/>
                      <a:pt x="359" y="18"/>
                    </a:cubicBezTo>
                    <a:cubicBezTo>
                      <a:pt x="336" y="0"/>
                      <a:pt x="336" y="0"/>
                      <a:pt x="336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>
                <a:off x="8473890" y="2174028"/>
                <a:ext cx="133245" cy="26368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87" extrusionOk="0">
                    <a:moveTo>
                      <a:pt x="145" y="0"/>
                    </a:moveTo>
                    <a:cubicBezTo>
                      <a:pt x="144" y="45"/>
                      <a:pt x="144" y="45"/>
                      <a:pt x="144" y="45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38" y="156"/>
                      <a:pt x="90" y="287"/>
                      <a:pt x="37" y="284"/>
                    </a:cubicBezTo>
                    <a:cubicBezTo>
                      <a:pt x="5" y="283"/>
                      <a:pt x="0" y="232"/>
                      <a:pt x="2" y="194"/>
                    </a:cubicBezTo>
                    <a:cubicBezTo>
                      <a:pt x="2" y="187"/>
                      <a:pt x="2" y="180"/>
                      <a:pt x="3" y="174"/>
                    </a:cubicBezTo>
                    <a:cubicBezTo>
                      <a:pt x="4" y="161"/>
                      <a:pt x="5" y="152"/>
                      <a:pt x="5" y="152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20" y="93"/>
                      <a:pt x="21" y="90"/>
                      <a:pt x="22" y="87"/>
                    </a:cubicBezTo>
                    <a:cubicBezTo>
                      <a:pt x="29" y="75"/>
                      <a:pt x="39" y="64"/>
                      <a:pt x="51" y="54"/>
                    </a:cubicBezTo>
                    <a:cubicBezTo>
                      <a:pt x="89" y="24"/>
                      <a:pt x="145" y="0"/>
                      <a:pt x="145" y="0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>
                <a:off x="8605733" y="2215404"/>
                <a:ext cx="0" cy="140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>
                <a:off x="8475293" y="2216807"/>
                <a:ext cx="130440" cy="135349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8" extrusionOk="0">
                    <a:moveTo>
                      <a:pt x="142" y="0"/>
                    </a:moveTo>
                    <a:cubicBezTo>
                      <a:pt x="119" y="40"/>
                      <a:pt x="59" y="105"/>
                      <a:pt x="10" y="108"/>
                    </a:cubicBezTo>
                    <a:cubicBezTo>
                      <a:pt x="9" y="108"/>
                      <a:pt x="8" y="108"/>
                      <a:pt x="7" y="108"/>
                    </a:cubicBezTo>
                    <a:cubicBezTo>
                      <a:pt x="6" y="108"/>
                      <a:pt x="5" y="108"/>
                      <a:pt x="3" y="108"/>
                    </a:cubicBezTo>
                    <a:cubicBezTo>
                      <a:pt x="3" y="111"/>
                      <a:pt x="2" y="118"/>
                      <a:pt x="1" y="128"/>
                    </a:cubicBezTo>
                    <a:cubicBezTo>
                      <a:pt x="0" y="134"/>
                      <a:pt x="0" y="141"/>
                      <a:pt x="0" y="148"/>
                    </a:cubicBezTo>
                    <a:cubicBezTo>
                      <a:pt x="103" y="112"/>
                      <a:pt x="138" y="12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>
                <a:off x="8181452" y="2713321"/>
                <a:ext cx="231426" cy="16199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76" extrusionOk="0">
                    <a:moveTo>
                      <a:pt x="158" y="124"/>
                    </a:moveTo>
                    <a:cubicBezTo>
                      <a:pt x="142" y="176"/>
                      <a:pt x="121" y="152"/>
                      <a:pt x="121" y="152"/>
                    </a:cubicBezTo>
                    <a:cubicBezTo>
                      <a:pt x="124" y="134"/>
                      <a:pt x="124" y="134"/>
                      <a:pt x="124" y="134"/>
                    </a:cubicBezTo>
                    <a:cubicBezTo>
                      <a:pt x="121" y="144"/>
                      <a:pt x="117" y="150"/>
                      <a:pt x="112" y="154"/>
                    </a:cubicBezTo>
                    <a:cubicBezTo>
                      <a:pt x="98" y="168"/>
                      <a:pt x="82" y="156"/>
                      <a:pt x="82" y="156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85" y="145"/>
                      <a:pt x="81" y="149"/>
                      <a:pt x="77" y="152"/>
                    </a:cubicBezTo>
                    <a:cubicBezTo>
                      <a:pt x="62" y="162"/>
                      <a:pt x="47" y="152"/>
                      <a:pt x="47" y="152"/>
                    </a:cubicBezTo>
                    <a:cubicBezTo>
                      <a:pt x="47" y="152"/>
                      <a:pt x="74" y="83"/>
                      <a:pt x="80" y="78"/>
                    </a:cubicBezTo>
                    <a:cubicBezTo>
                      <a:pt x="85" y="73"/>
                      <a:pt x="125" y="50"/>
                      <a:pt x="125" y="50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80" y="61"/>
                      <a:pt x="78" y="68"/>
                      <a:pt x="54" y="95"/>
                    </a:cubicBezTo>
                    <a:cubicBezTo>
                      <a:pt x="29" y="123"/>
                      <a:pt x="0" y="103"/>
                      <a:pt x="0" y="103"/>
                    </a:cubicBezTo>
                    <a:cubicBezTo>
                      <a:pt x="4" y="98"/>
                      <a:pt x="54" y="31"/>
                      <a:pt x="58" y="29"/>
                    </a:cubicBezTo>
                    <a:cubicBezTo>
                      <a:pt x="62" y="26"/>
                      <a:pt x="123" y="0"/>
                      <a:pt x="134" y="1"/>
                    </a:cubicBezTo>
                    <a:cubicBezTo>
                      <a:pt x="146" y="1"/>
                      <a:pt x="246" y="23"/>
                      <a:pt x="246" y="23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10" y="157"/>
                      <a:pt x="158" y="124"/>
                      <a:pt x="158" y="124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>
                <a:off x="8252282" y="2781346"/>
                <a:ext cx="57506" cy="72233"/>
              </a:xfrm>
              <a:custGeom>
                <a:avLst/>
                <a:gdLst/>
                <a:ahLst/>
                <a:cxnLst/>
                <a:rect l="l" t="t" r="r" b="b"/>
                <a:pathLst>
                  <a:path w="63" h="78" extrusionOk="0">
                    <a:moveTo>
                      <a:pt x="63" y="0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75"/>
                      <a:pt x="8" y="71"/>
                      <a:pt x="12" y="65"/>
                    </a:cubicBezTo>
                    <a:cubicBezTo>
                      <a:pt x="12" y="65"/>
                      <a:pt x="27" y="32"/>
                      <a:pt x="30" y="27"/>
                    </a:cubicBezTo>
                    <a:cubicBezTo>
                      <a:pt x="34" y="22"/>
                      <a:pt x="61" y="1"/>
                      <a:pt x="63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8284541" y="2798878"/>
                <a:ext cx="41376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45" h="61" extrusionOk="0">
                    <a:moveTo>
                      <a:pt x="45" y="0"/>
                    </a:moveTo>
                    <a:cubicBezTo>
                      <a:pt x="43" y="1"/>
                      <a:pt x="23" y="9"/>
                      <a:pt x="19" y="12"/>
                    </a:cubicBezTo>
                    <a:cubicBezTo>
                      <a:pt x="16" y="15"/>
                      <a:pt x="4" y="49"/>
                      <a:pt x="0" y="61"/>
                    </a:cubicBezTo>
                    <a:cubicBezTo>
                      <a:pt x="5" y="57"/>
                      <a:pt x="9" y="51"/>
                      <a:pt x="12" y="41"/>
                    </a:cubicBezTo>
                    <a:cubicBezTo>
                      <a:pt x="12" y="41"/>
                      <a:pt x="20" y="20"/>
                      <a:pt x="22" y="15"/>
                    </a:cubicBezTo>
                    <a:cubicBezTo>
                      <a:pt x="24" y="11"/>
                      <a:pt x="43" y="1"/>
                      <a:pt x="45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>
                <a:off x="8386930" y="2377403"/>
                <a:ext cx="563136" cy="63116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87" extrusionOk="0">
                    <a:moveTo>
                      <a:pt x="435" y="0"/>
                    </a:moveTo>
                    <a:cubicBezTo>
                      <a:pt x="510" y="34"/>
                      <a:pt x="613" y="580"/>
                      <a:pt x="538" y="634"/>
                    </a:cubicBezTo>
                    <a:cubicBezTo>
                      <a:pt x="464" y="687"/>
                      <a:pt x="8" y="527"/>
                      <a:pt x="8" y="527"/>
                    </a:cubicBezTo>
                    <a:cubicBezTo>
                      <a:pt x="8" y="527"/>
                      <a:pt x="0" y="425"/>
                      <a:pt x="28" y="381"/>
                    </a:cubicBezTo>
                    <a:cubicBezTo>
                      <a:pt x="367" y="429"/>
                      <a:pt x="367" y="429"/>
                      <a:pt x="367" y="429"/>
                    </a:cubicBezTo>
                    <a:cubicBezTo>
                      <a:pt x="367" y="429"/>
                      <a:pt x="345" y="303"/>
                      <a:pt x="344" y="241"/>
                    </a:cubicBezTo>
                    <a:cubicBezTo>
                      <a:pt x="346" y="114"/>
                      <a:pt x="435" y="0"/>
                      <a:pt x="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>
                <a:off x="7722808" y="2617945"/>
                <a:ext cx="561735" cy="30786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335" extrusionOk="0">
                    <a:moveTo>
                      <a:pt x="520" y="7"/>
                    </a:moveTo>
                    <a:cubicBezTo>
                      <a:pt x="519" y="3"/>
                      <a:pt x="515" y="0"/>
                      <a:pt x="5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2" y="12"/>
                    </a:cubicBezTo>
                    <a:cubicBezTo>
                      <a:pt x="92" y="335"/>
                      <a:pt x="92" y="335"/>
                      <a:pt x="92" y="335"/>
                    </a:cubicBezTo>
                    <a:cubicBezTo>
                      <a:pt x="611" y="335"/>
                      <a:pt x="611" y="335"/>
                      <a:pt x="611" y="335"/>
                    </a:cubicBezTo>
                    <a:lnTo>
                      <a:pt x="520" y="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8154803" y="2901267"/>
                <a:ext cx="301500" cy="24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>
                <a:off x="7893923" y="2920202"/>
                <a:ext cx="96778" cy="3436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7" extrusionOk="0">
                    <a:moveTo>
                      <a:pt x="95" y="37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1" y="3"/>
                      <a:pt x="33" y="1"/>
                    </a:cubicBezTo>
                    <a:cubicBezTo>
                      <a:pt x="64" y="0"/>
                      <a:pt x="105" y="7"/>
                      <a:pt x="105" y="7"/>
                    </a:cubicBezTo>
                    <a:lnTo>
                      <a:pt x="95" y="37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>
                <a:off x="7710885" y="2617945"/>
                <a:ext cx="561735" cy="30786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335" extrusionOk="0">
                    <a:moveTo>
                      <a:pt x="519" y="7"/>
                    </a:moveTo>
                    <a:cubicBezTo>
                      <a:pt x="518" y="3"/>
                      <a:pt x="514" y="0"/>
                      <a:pt x="5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0"/>
                      <a:pt x="0" y="6"/>
                      <a:pt x="2" y="12"/>
                    </a:cubicBezTo>
                    <a:cubicBezTo>
                      <a:pt x="92" y="335"/>
                      <a:pt x="92" y="335"/>
                      <a:pt x="92" y="335"/>
                    </a:cubicBezTo>
                    <a:cubicBezTo>
                      <a:pt x="611" y="335"/>
                      <a:pt x="611" y="335"/>
                      <a:pt x="611" y="335"/>
                    </a:cubicBezTo>
                    <a:lnTo>
                      <a:pt x="519" y="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7902338" y="2748385"/>
                <a:ext cx="149463" cy="4501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>
                <a:off x="7915662" y="2825528"/>
                <a:ext cx="200569" cy="164102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78" extrusionOk="0">
                    <a:moveTo>
                      <a:pt x="218" y="109"/>
                    </a:moveTo>
                    <a:cubicBezTo>
                      <a:pt x="214" y="126"/>
                      <a:pt x="204" y="152"/>
                      <a:pt x="183" y="160"/>
                    </a:cubicBezTo>
                    <a:cubicBezTo>
                      <a:pt x="152" y="170"/>
                      <a:pt x="66" y="178"/>
                      <a:pt x="50" y="162"/>
                    </a:cubicBezTo>
                    <a:cubicBezTo>
                      <a:pt x="34" y="146"/>
                      <a:pt x="0" y="28"/>
                      <a:pt x="0" y="28"/>
                    </a:cubicBezTo>
                    <a:cubicBezTo>
                      <a:pt x="0" y="28"/>
                      <a:pt x="23" y="21"/>
                      <a:pt x="34" y="43"/>
                    </a:cubicBezTo>
                    <a:cubicBezTo>
                      <a:pt x="44" y="65"/>
                      <a:pt x="64" y="123"/>
                      <a:pt x="64" y="12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69" y="0"/>
                      <a:pt x="78" y="13"/>
                    </a:cubicBezTo>
                    <a:cubicBezTo>
                      <a:pt x="87" y="26"/>
                      <a:pt x="95" y="105"/>
                      <a:pt x="95" y="105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110" y="3"/>
                      <a:pt x="114" y="28"/>
                    </a:cubicBezTo>
                    <a:cubicBezTo>
                      <a:pt x="118" y="54"/>
                      <a:pt x="127" y="113"/>
                      <a:pt x="127" y="113"/>
                    </a:cubicBezTo>
                    <a:cubicBezTo>
                      <a:pt x="121" y="44"/>
                      <a:pt x="121" y="44"/>
                      <a:pt x="121" y="44"/>
                    </a:cubicBezTo>
                    <a:cubicBezTo>
                      <a:pt x="121" y="44"/>
                      <a:pt x="143" y="44"/>
                      <a:pt x="148" y="67"/>
                    </a:cubicBezTo>
                    <a:cubicBezTo>
                      <a:pt x="151" y="85"/>
                      <a:pt x="156" y="108"/>
                      <a:pt x="156" y="108"/>
                    </a:cubicBezTo>
                    <a:lnTo>
                      <a:pt x="218" y="109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>
                <a:off x="8373606" y="2021848"/>
                <a:ext cx="246854" cy="29594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2" extrusionOk="0">
                    <a:moveTo>
                      <a:pt x="257" y="204"/>
                    </a:moveTo>
                    <a:cubicBezTo>
                      <a:pt x="238" y="243"/>
                      <a:pt x="173" y="317"/>
                      <a:pt x="121" y="320"/>
                    </a:cubicBezTo>
                    <a:cubicBezTo>
                      <a:pt x="98" y="322"/>
                      <a:pt x="48" y="292"/>
                      <a:pt x="21" y="259"/>
                    </a:cubicBezTo>
                    <a:cubicBezTo>
                      <a:pt x="15" y="251"/>
                      <a:pt x="10" y="236"/>
                      <a:pt x="8" y="218"/>
                    </a:cubicBezTo>
                    <a:cubicBezTo>
                      <a:pt x="7" y="213"/>
                      <a:pt x="6" y="208"/>
                      <a:pt x="5" y="203"/>
                    </a:cubicBezTo>
                    <a:cubicBezTo>
                      <a:pt x="0" y="151"/>
                      <a:pt x="4" y="86"/>
                      <a:pt x="5" y="75"/>
                    </a:cubicBezTo>
                    <a:cubicBezTo>
                      <a:pt x="11" y="46"/>
                      <a:pt x="55" y="22"/>
                      <a:pt x="104" y="15"/>
                    </a:cubicBezTo>
                    <a:cubicBezTo>
                      <a:pt x="202" y="0"/>
                      <a:pt x="223" y="46"/>
                      <a:pt x="223" y="46"/>
                    </a:cubicBezTo>
                    <a:cubicBezTo>
                      <a:pt x="228" y="57"/>
                      <a:pt x="234" y="59"/>
                      <a:pt x="245" y="87"/>
                    </a:cubicBezTo>
                    <a:cubicBezTo>
                      <a:pt x="264" y="133"/>
                      <a:pt x="269" y="180"/>
                      <a:pt x="257" y="204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>
                <a:off x="8516669" y="2180340"/>
                <a:ext cx="41376" cy="2314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>
                <a:off x="8377813" y="2206288"/>
                <a:ext cx="25247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27" h="18" extrusionOk="0">
                    <a:moveTo>
                      <a:pt x="8" y="0"/>
                    </a:moveTo>
                    <a:cubicBezTo>
                      <a:pt x="5" y="0"/>
                      <a:pt x="3" y="1"/>
                      <a:pt x="0" y="2"/>
                    </a:cubicBezTo>
                    <a:cubicBezTo>
                      <a:pt x="1" y="7"/>
                      <a:pt x="2" y="12"/>
                      <a:pt x="3" y="17"/>
                    </a:cubicBezTo>
                    <a:cubicBezTo>
                      <a:pt x="4" y="18"/>
                      <a:pt x="6" y="18"/>
                      <a:pt x="8" y="18"/>
                    </a:cubicBezTo>
                    <a:cubicBezTo>
                      <a:pt x="8" y="18"/>
                      <a:pt x="9" y="18"/>
                      <a:pt x="9" y="18"/>
                    </a:cubicBezTo>
                    <a:cubicBezTo>
                      <a:pt x="19" y="18"/>
                      <a:pt x="27" y="10"/>
                      <a:pt x="27" y="10"/>
                    </a:cubicBezTo>
                    <a:cubicBezTo>
                      <a:pt x="27" y="10"/>
                      <a:pt x="20" y="1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8404462" y="2170521"/>
                <a:ext cx="19636" cy="3927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3" extrusionOk="0">
                    <a:moveTo>
                      <a:pt x="19" y="20"/>
                    </a:moveTo>
                    <a:cubicBezTo>
                      <a:pt x="21" y="31"/>
                      <a:pt x="18" y="41"/>
                      <a:pt x="14" y="42"/>
                    </a:cubicBezTo>
                    <a:cubicBezTo>
                      <a:pt x="9" y="43"/>
                      <a:pt x="4" y="34"/>
                      <a:pt x="2" y="23"/>
                    </a:cubicBezTo>
                    <a:cubicBezTo>
                      <a:pt x="0" y="12"/>
                      <a:pt x="2" y="2"/>
                      <a:pt x="7" y="1"/>
                    </a:cubicBezTo>
                    <a:cubicBezTo>
                      <a:pt x="11" y="0"/>
                      <a:pt x="17" y="9"/>
                      <a:pt x="19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8472487" y="2158600"/>
                <a:ext cx="18935" cy="39272"/>
              </a:xfrm>
              <a:custGeom>
                <a:avLst/>
                <a:gdLst/>
                <a:ahLst/>
                <a:cxnLst/>
                <a:rect l="l" t="t" r="r" b="b"/>
                <a:pathLst>
                  <a:path w="20" h="43" extrusionOk="0">
                    <a:moveTo>
                      <a:pt x="18" y="20"/>
                    </a:moveTo>
                    <a:cubicBezTo>
                      <a:pt x="20" y="31"/>
                      <a:pt x="18" y="41"/>
                      <a:pt x="13" y="42"/>
                    </a:cubicBezTo>
                    <a:cubicBezTo>
                      <a:pt x="9" y="43"/>
                      <a:pt x="3" y="34"/>
                      <a:pt x="2" y="23"/>
                    </a:cubicBezTo>
                    <a:cubicBezTo>
                      <a:pt x="0" y="12"/>
                      <a:pt x="2" y="2"/>
                      <a:pt x="6" y="1"/>
                    </a:cubicBezTo>
                    <a:cubicBezTo>
                      <a:pt x="11" y="0"/>
                      <a:pt x="16" y="9"/>
                      <a:pt x="18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8465475" y="2102496"/>
                <a:ext cx="64519" cy="5961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0" y="51"/>
                    </a:moveTo>
                    <a:cubicBezTo>
                      <a:pt x="0" y="51"/>
                      <a:pt x="36" y="30"/>
                      <a:pt x="70" y="65"/>
                    </a:cubicBezTo>
                    <a:cubicBezTo>
                      <a:pt x="70" y="65"/>
                      <a:pt x="32" y="0"/>
                      <a:pt x="0" y="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8379917" y="2126340"/>
                <a:ext cx="44883" cy="51194"/>
              </a:xfrm>
              <a:custGeom>
                <a:avLst/>
                <a:gdLst/>
                <a:ahLst/>
                <a:cxnLst/>
                <a:rect l="l" t="t" r="r" b="b"/>
                <a:pathLst>
                  <a:path w="49" h="56" extrusionOk="0">
                    <a:moveTo>
                      <a:pt x="49" y="30"/>
                    </a:moveTo>
                    <a:cubicBezTo>
                      <a:pt x="49" y="30"/>
                      <a:pt x="16" y="24"/>
                      <a:pt x="0" y="56"/>
                    </a:cubicBezTo>
                    <a:cubicBezTo>
                      <a:pt x="0" y="56"/>
                      <a:pt x="14" y="0"/>
                      <a:pt x="49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8602227" y="2099691"/>
                <a:ext cx="70129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33" extrusionOk="0">
                    <a:moveTo>
                      <a:pt x="0" y="50"/>
                    </a:moveTo>
                    <a:cubicBezTo>
                      <a:pt x="0" y="50"/>
                      <a:pt x="7" y="8"/>
                      <a:pt x="32" y="4"/>
                    </a:cubicBezTo>
                    <a:cubicBezTo>
                      <a:pt x="58" y="0"/>
                      <a:pt x="76" y="133"/>
                      <a:pt x="6" y="92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8609941" y="2134054"/>
                <a:ext cx="30156" cy="30857"/>
              </a:xfrm>
              <a:custGeom>
                <a:avLst/>
                <a:gdLst/>
                <a:ahLst/>
                <a:cxnLst/>
                <a:rect l="l" t="t" r="r" b="b"/>
                <a:pathLst>
                  <a:path w="33" h="34" extrusionOk="0">
                    <a:moveTo>
                      <a:pt x="2" y="34"/>
                    </a:moveTo>
                    <a:cubicBezTo>
                      <a:pt x="3" y="34"/>
                      <a:pt x="4" y="33"/>
                      <a:pt x="4" y="32"/>
                    </a:cubicBezTo>
                    <a:cubicBezTo>
                      <a:pt x="4" y="32"/>
                      <a:pt x="4" y="22"/>
                      <a:pt x="10" y="18"/>
                    </a:cubicBezTo>
                    <a:cubicBezTo>
                      <a:pt x="12" y="17"/>
                      <a:pt x="16" y="17"/>
                      <a:pt x="20" y="19"/>
                    </a:cubicBezTo>
                    <a:cubicBezTo>
                      <a:pt x="21" y="19"/>
                      <a:pt x="22" y="19"/>
                      <a:pt x="22" y="18"/>
                    </a:cubicBezTo>
                    <a:cubicBezTo>
                      <a:pt x="22" y="17"/>
                      <a:pt x="22" y="16"/>
                      <a:pt x="21" y="16"/>
                    </a:cubicBezTo>
                    <a:cubicBezTo>
                      <a:pt x="16" y="14"/>
                      <a:pt x="12" y="14"/>
                      <a:pt x="8" y="16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8" y="10"/>
                      <a:pt x="13" y="4"/>
                      <a:pt x="18" y="4"/>
                    </a:cubicBezTo>
                    <a:cubicBezTo>
                      <a:pt x="21" y="3"/>
                      <a:pt x="24" y="5"/>
                      <a:pt x="27" y="8"/>
                    </a:cubicBezTo>
                    <a:cubicBezTo>
                      <a:pt x="29" y="10"/>
                      <a:pt x="30" y="13"/>
                      <a:pt x="30" y="13"/>
                    </a:cubicBezTo>
                    <a:cubicBezTo>
                      <a:pt x="31" y="13"/>
                      <a:pt x="31" y="14"/>
                      <a:pt x="32" y="13"/>
                    </a:cubicBezTo>
                    <a:cubicBezTo>
                      <a:pt x="33" y="13"/>
                      <a:pt x="33" y="12"/>
                      <a:pt x="33" y="11"/>
                    </a:cubicBezTo>
                    <a:cubicBezTo>
                      <a:pt x="33" y="11"/>
                      <a:pt x="28" y="0"/>
                      <a:pt x="18" y="1"/>
                    </a:cubicBezTo>
                    <a:cubicBezTo>
                      <a:pt x="8" y="2"/>
                      <a:pt x="0" y="16"/>
                      <a:pt x="1" y="32"/>
                    </a:cubicBezTo>
                    <a:cubicBezTo>
                      <a:pt x="1" y="33"/>
                      <a:pt x="1" y="34"/>
                      <a:pt x="2" y="34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>
                <a:off x="8325918" y="1951719"/>
                <a:ext cx="323295" cy="24615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8" extrusionOk="0">
                    <a:moveTo>
                      <a:pt x="284" y="209"/>
                    </a:moveTo>
                    <a:cubicBezTo>
                      <a:pt x="284" y="209"/>
                      <a:pt x="240" y="202"/>
                      <a:pt x="234" y="166"/>
                    </a:cubicBezTo>
                    <a:cubicBezTo>
                      <a:pt x="219" y="176"/>
                      <a:pt x="149" y="190"/>
                      <a:pt x="103" y="173"/>
                    </a:cubicBezTo>
                    <a:cubicBezTo>
                      <a:pt x="113" y="185"/>
                      <a:pt x="145" y="206"/>
                      <a:pt x="145" y="206"/>
                    </a:cubicBezTo>
                    <a:cubicBezTo>
                      <a:pt x="18" y="221"/>
                      <a:pt x="0" y="135"/>
                      <a:pt x="0" y="135"/>
                    </a:cubicBezTo>
                    <a:cubicBezTo>
                      <a:pt x="0" y="135"/>
                      <a:pt x="77" y="30"/>
                      <a:pt x="170" y="18"/>
                    </a:cubicBezTo>
                    <a:cubicBezTo>
                      <a:pt x="276" y="0"/>
                      <a:pt x="276" y="51"/>
                      <a:pt x="276" y="51"/>
                    </a:cubicBezTo>
                    <a:cubicBezTo>
                      <a:pt x="276" y="51"/>
                      <a:pt x="301" y="49"/>
                      <a:pt x="326" y="68"/>
                    </a:cubicBezTo>
                    <a:cubicBezTo>
                      <a:pt x="352" y="88"/>
                      <a:pt x="323" y="169"/>
                      <a:pt x="323" y="169"/>
                    </a:cubicBezTo>
                    <a:cubicBezTo>
                      <a:pt x="323" y="169"/>
                      <a:pt x="302" y="186"/>
                      <a:pt x="302" y="206"/>
                    </a:cubicBezTo>
                    <a:cubicBezTo>
                      <a:pt x="301" y="268"/>
                      <a:pt x="301" y="268"/>
                      <a:pt x="301" y="268"/>
                    </a:cubicBezTo>
                    <a:cubicBezTo>
                      <a:pt x="301" y="268"/>
                      <a:pt x="281" y="231"/>
                      <a:pt x="284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27"/>
            <p:cNvSpPr/>
            <p:nvPr/>
          </p:nvSpPr>
          <p:spPr>
            <a:xfrm>
              <a:off x="6208623" y="3034516"/>
              <a:ext cx="200575" cy="197948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4765672" y="1863625"/>
              <a:ext cx="157450" cy="25972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B6903039-4D7C-306E-D244-E7917CAB7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65" y="60830"/>
            <a:ext cx="2305852" cy="78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B4C9-1C8F-B07B-B4EB-19725F86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E9B34F2B-9AAB-7A97-3F53-02621865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355"/>
            <a:ext cx="9144000" cy="3524737"/>
          </a:xfrm>
          <a:prstGeom prst="rect">
            <a:avLst/>
          </a:prstGeom>
        </p:spPr>
      </p:pic>
      <p:sp>
        <p:nvSpPr>
          <p:cNvPr id="10" name="Google Shape;783;p31">
            <a:extLst>
              <a:ext uri="{FF2B5EF4-FFF2-40B4-BE49-F238E27FC236}">
                <a16:creationId xmlns:a16="http://schemas.microsoft.com/office/drawing/2014/main" id="{89022A99-3944-8F3E-5BF1-D95CB55193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8675" y="-109416"/>
            <a:ext cx="4966650" cy="974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Project Pipeline</a:t>
            </a:r>
            <a:endParaRPr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0D4FD-631B-260C-3896-7200C4685144}"/>
              </a:ext>
            </a:extLst>
          </p:cNvPr>
          <p:cNvSpPr txBox="1"/>
          <p:nvPr/>
        </p:nvSpPr>
        <p:spPr>
          <a:xfrm>
            <a:off x="275492" y="4354145"/>
            <a:ext cx="863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200" b="1" dirty="0">
                <a:solidFill>
                  <a:schemeClr val="dk1"/>
                </a:solidFill>
              </a:rPr>
              <a:t>Project data pipelines, where we applied grouping and chaining to optimize memory usage through partitioning and chunking, supported by underlying Python code.</a:t>
            </a:r>
          </a:p>
        </p:txBody>
      </p:sp>
    </p:spTree>
    <p:extLst>
      <p:ext uri="{BB962C8B-B14F-4D97-AF65-F5344CB8AC3E}">
        <p14:creationId xmlns:p14="http://schemas.microsoft.com/office/powerpoint/2010/main" val="159621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7A0318C6-EEBB-268C-E21E-7E436813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99DA1A72-A94C-11E9-6EFF-13F3DC949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0025" y="2703417"/>
            <a:ext cx="4017756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Challenges</a:t>
            </a:r>
            <a:endParaRPr dirty="0"/>
          </a:p>
        </p:txBody>
      </p:sp>
      <p:grpSp>
        <p:nvGrpSpPr>
          <p:cNvPr id="1082" name="Google Shape;1082;p37">
            <a:extLst>
              <a:ext uri="{FF2B5EF4-FFF2-40B4-BE49-F238E27FC236}">
                <a16:creationId xmlns:a16="http://schemas.microsoft.com/office/drawing/2014/main" id="{63F1623E-6EF3-ED40-71C9-2A9421560F07}"/>
              </a:ext>
            </a:extLst>
          </p:cNvPr>
          <p:cNvGrpSpPr/>
          <p:nvPr/>
        </p:nvGrpSpPr>
        <p:grpSpPr>
          <a:xfrm>
            <a:off x="559965" y="794271"/>
            <a:ext cx="3412448" cy="3176861"/>
            <a:chOff x="1017285" y="1052240"/>
            <a:chExt cx="3497794" cy="3256316"/>
          </a:xfrm>
        </p:grpSpPr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D4BBB08F-BC89-1BEF-832C-96CE660995FC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0BFA58AB-6DDB-E93E-6ED6-DBC89DEAB908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37">
              <a:extLst>
                <a:ext uri="{FF2B5EF4-FFF2-40B4-BE49-F238E27FC236}">
                  <a16:creationId xmlns:a16="http://schemas.microsoft.com/office/drawing/2014/main" id="{321DFDE0-DF58-1D15-9CF6-F0A9FDFB6345}"/>
                </a:ext>
              </a:extLst>
            </p:cNvPr>
            <p:cNvGrpSpPr/>
            <p:nvPr/>
          </p:nvGrpSpPr>
          <p:grpSpPr>
            <a:xfrm flipH="1">
              <a:off x="1017285" y="1615136"/>
              <a:ext cx="1176885" cy="2693420"/>
              <a:chOff x="1553545" y="1817994"/>
              <a:chExt cx="1123518" cy="2571284"/>
            </a:xfrm>
          </p:grpSpPr>
          <p:grpSp>
            <p:nvGrpSpPr>
              <p:cNvPr id="1094" name="Google Shape;1094;p37">
                <a:extLst>
                  <a:ext uri="{FF2B5EF4-FFF2-40B4-BE49-F238E27FC236}">
                    <a16:creationId xmlns:a16="http://schemas.microsoft.com/office/drawing/2014/main" id="{40531DFF-7D68-E788-0823-5BAC5B9D1B07}"/>
                  </a:ext>
                </a:extLst>
              </p:cNvPr>
              <p:cNvGrpSpPr/>
              <p:nvPr/>
            </p:nvGrpSpPr>
            <p:grpSpPr>
              <a:xfrm>
                <a:off x="1553545" y="1817994"/>
                <a:ext cx="1123518" cy="2571284"/>
                <a:chOff x="1553545" y="1817994"/>
                <a:chExt cx="1123518" cy="2571284"/>
              </a:xfrm>
            </p:grpSpPr>
            <p:sp>
              <p:nvSpPr>
                <p:cNvPr id="1095" name="Google Shape;1095;p37">
                  <a:extLst>
                    <a:ext uri="{FF2B5EF4-FFF2-40B4-BE49-F238E27FC236}">
                      <a16:creationId xmlns:a16="http://schemas.microsoft.com/office/drawing/2014/main" id="{F385080D-5821-337D-B9D8-4F01A7EA970A}"/>
                    </a:ext>
                  </a:extLst>
                </p:cNvPr>
                <p:cNvSpPr/>
                <p:nvPr/>
              </p:nvSpPr>
              <p:spPr>
                <a:xfrm>
                  <a:off x="1553545" y="2564602"/>
                  <a:ext cx="350879" cy="16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879" h="162321" extrusionOk="0">
                      <a:moveTo>
                        <a:pt x="350880" y="72485"/>
                      </a:moveTo>
                      <a:cubicBezTo>
                        <a:pt x="320971" y="49244"/>
                        <a:pt x="291634" y="25146"/>
                        <a:pt x="263154" y="0"/>
                      </a:cubicBezTo>
                      <a:lnTo>
                        <a:pt x="154188" y="57912"/>
                      </a:lnTo>
                      <a:lnTo>
                        <a:pt x="146283" y="61531"/>
                      </a:lnTo>
                      <a:cubicBezTo>
                        <a:pt x="145616" y="62103"/>
                        <a:pt x="144854" y="62674"/>
                        <a:pt x="144187" y="63246"/>
                      </a:cubicBezTo>
                      <a:lnTo>
                        <a:pt x="133519" y="68866"/>
                      </a:lnTo>
                      <a:cubicBezTo>
                        <a:pt x="132567" y="69247"/>
                        <a:pt x="131805" y="69818"/>
                        <a:pt x="131043" y="70485"/>
                      </a:cubicBezTo>
                      <a:cubicBezTo>
                        <a:pt x="118184" y="73628"/>
                        <a:pt x="49604" y="90869"/>
                        <a:pt x="39412" y="98298"/>
                      </a:cubicBezTo>
                      <a:cubicBezTo>
                        <a:pt x="22077" y="102203"/>
                        <a:pt x="1788" y="107251"/>
                        <a:pt x="74" y="111442"/>
                      </a:cubicBezTo>
                      <a:cubicBezTo>
                        <a:pt x="-2212" y="117157"/>
                        <a:pt x="49223" y="113824"/>
                        <a:pt x="62558" y="114300"/>
                      </a:cubicBezTo>
                      <a:lnTo>
                        <a:pt x="65034" y="115633"/>
                      </a:lnTo>
                      <a:cubicBezTo>
                        <a:pt x="60939" y="118777"/>
                        <a:pt x="37317" y="126873"/>
                        <a:pt x="37317" y="126873"/>
                      </a:cubicBezTo>
                      <a:cubicBezTo>
                        <a:pt x="36174" y="127349"/>
                        <a:pt x="3503" y="140779"/>
                        <a:pt x="8646" y="145066"/>
                      </a:cubicBezTo>
                      <a:cubicBezTo>
                        <a:pt x="13790" y="149447"/>
                        <a:pt x="87323" y="125063"/>
                        <a:pt x="71892" y="130302"/>
                      </a:cubicBezTo>
                      <a:cubicBezTo>
                        <a:pt x="70845" y="130683"/>
                        <a:pt x="9408" y="148209"/>
                        <a:pt x="15123" y="155829"/>
                      </a:cubicBezTo>
                      <a:cubicBezTo>
                        <a:pt x="18933" y="160877"/>
                        <a:pt x="73702" y="144113"/>
                        <a:pt x="76274" y="144685"/>
                      </a:cubicBezTo>
                      <a:cubicBezTo>
                        <a:pt x="78846" y="145256"/>
                        <a:pt x="29697" y="154972"/>
                        <a:pt x="34173" y="161449"/>
                      </a:cubicBezTo>
                      <a:cubicBezTo>
                        <a:pt x="36174" y="164211"/>
                        <a:pt x="60748" y="159734"/>
                        <a:pt x="68749" y="157448"/>
                      </a:cubicBezTo>
                      <a:cubicBezTo>
                        <a:pt x="75702" y="155448"/>
                        <a:pt x="98277" y="149542"/>
                        <a:pt x="133233" y="138113"/>
                      </a:cubicBezTo>
                      <a:cubicBezTo>
                        <a:pt x="172476" y="129254"/>
                        <a:pt x="266774" y="106013"/>
                        <a:pt x="350880" y="72485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7">
                  <a:extLst>
                    <a:ext uri="{FF2B5EF4-FFF2-40B4-BE49-F238E27FC236}">
                      <a16:creationId xmlns:a16="http://schemas.microsoft.com/office/drawing/2014/main" id="{98E91275-95CD-3372-BBE1-718EBB3D0122}"/>
                    </a:ext>
                  </a:extLst>
                </p:cNvPr>
                <p:cNvSpPr/>
                <p:nvPr/>
              </p:nvSpPr>
              <p:spPr>
                <a:xfrm>
                  <a:off x="1786988" y="2224592"/>
                  <a:ext cx="307186" cy="4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86" h="437982" extrusionOk="0">
                      <a:moveTo>
                        <a:pt x="206026" y="37552"/>
                      </a:moveTo>
                      <a:cubicBezTo>
                        <a:pt x="183070" y="84415"/>
                        <a:pt x="98965" y="280725"/>
                        <a:pt x="98965" y="280725"/>
                      </a:cubicBezTo>
                      <a:lnTo>
                        <a:pt x="0" y="336066"/>
                      </a:lnTo>
                      <a:lnTo>
                        <a:pt x="65532" y="437983"/>
                      </a:lnTo>
                      <a:cubicBezTo>
                        <a:pt x="65532" y="437983"/>
                        <a:pt x="158687" y="416171"/>
                        <a:pt x="205264" y="373880"/>
                      </a:cubicBezTo>
                      <a:cubicBezTo>
                        <a:pt x="250222" y="333208"/>
                        <a:pt x="307848" y="64984"/>
                        <a:pt x="307181" y="976"/>
                      </a:cubicBezTo>
                      <a:cubicBezTo>
                        <a:pt x="307181" y="976"/>
                        <a:pt x="228981" y="-9406"/>
                        <a:pt x="206026" y="37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7">
                  <a:extLst>
                    <a:ext uri="{FF2B5EF4-FFF2-40B4-BE49-F238E27FC236}">
                      <a16:creationId xmlns:a16="http://schemas.microsoft.com/office/drawing/2014/main" id="{53A9B61F-00DC-B431-7C2D-5B17CCA620FE}"/>
                    </a:ext>
                  </a:extLst>
                </p:cNvPr>
                <p:cNvSpPr/>
                <p:nvPr/>
              </p:nvSpPr>
              <p:spPr>
                <a:xfrm>
                  <a:off x="2049592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3" y="0"/>
                        <a:pt x="99441" y="22288"/>
                        <a:pt x="99441" y="49721"/>
                      </a:cubicBezTo>
                      <a:cubicBezTo>
                        <a:pt x="99441" y="77153"/>
                        <a:pt x="77057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2" y="24765"/>
                        <a:pt x="4382" y="49816"/>
                      </a:cubicBezTo>
                      <a:cubicBezTo>
                        <a:pt x="4382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7">
                  <a:extLst>
                    <a:ext uri="{FF2B5EF4-FFF2-40B4-BE49-F238E27FC236}">
                      <a16:creationId xmlns:a16="http://schemas.microsoft.com/office/drawing/2014/main" id="{D684A4B0-82D4-2030-D237-6C6C538CBCC5}"/>
                    </a:ext>
                  </a:extLst>
                </p:cNvPr>
                <p:cNvSpPr/>
                <p:nvPr/>
              </p:nvSpPr>
              <p:spPr>
                <a:xfrm>
                  <a:off x="2073164" y="1898589"/>
                  <a:ext cx="248512" cy="256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12" h="256494" extrusionOk="0">
                      <a:moveTo>
                        <a:pt x="336" y="101713"/>
                      </a:moveTo>
                      <a:cubicBezTo>
                        <a:pt x="-3379" y="84377"/>
                        <a:pt x="24625" y="39610"/>
                        <a:pt x="39198" y="29418"/>
                      </a:cubicBezTo>
                      <a:cubicBezTo>
                        <a:pt x="56915" y="17131"/>
                        <a:pt x="76917" y="8654"/>
                        <a:pt x="97872" y="3510"/>
                      </a:cubicBezTo>
                      <a:cubicBezTo>
                        <a:pt x="142163" y="-7253"/>
                        <a:pt x="183121" y="7320"/>
                        <a:pt x="215601" y="39229"/>
                      </a:cubicBezTo>
                      <a:cubicBezTo>
                        <a:pt x="319042" y="140956"/>
                        <a:pt x="145592" y="256494"/>
                        <a:pt x="145592" y="25649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37">
                  <a:extLst>
                    <a:ext uri="{FF2B5EF4-FFF2-40B4-BE49-F238E27FC236}">
                      <a16:creationId xmlns:a16="http://schemas.microsoft.com/office/drawing/2014/main" id="{4B92950D-256F-B677-36F3-2F8462752B67}"/>
                    </a:ext>
                  </a:extLst>
                </p:cNvPr>
                <p:cNvSpPr/>
                <p:nvPr/>
              </p:nvSpPr>
              <p:spPr>
                <a:xfrm>
                  <a:off x="2156177" y="1817994"/>
                  <a:ext cx="96012" cy="9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2" h="96011" extrusionOk="0">
                      <a:moveTo>
                        <a:pt x="96012" y="48006"/>
                      </a:moveTo>
                      <a:cubicBezTo>
                        <a:pt x="96012" y="74519"/>
                        <a:pt x="74519" y="96012"/>
                        <a:pt x="48006" y="96012"/>
                      </a:cubicBezTo>
                      <a:cubicBezTo>
                        <a:pt x="21493" y="96012"/>
                        <a:pt x="0" y="74519"/>
                        <a:pt x="0" y="48006"/>
                      </a:cubicBezTo>
                      <a:cubicBezTo>
                        <a:pt x="0" y="21493"/>
                        <a:pt x="21493" y="0"/>
                        <a:pt x="48006" y="0"/>
                      </a:cubicBezTo>
                      <a:cubicBezTo>
                        <a:pt x="74519" y="0"/>
                        <a:pt x="96012" y="21493"/>
                        <a:pt x="96012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7">
                  <a:extLst>
                    <a:ext uri="{FF2B5EF4-FFF2-40B4-BE49-F238E27FC236}">
                      <a16:creationId xmlns:a16="http://schemas.microsoft.com/office/drawing/2014/main" id="{9939C75E-BFAA-CDC0-4028-A441A2351CCA}"/>
                    </a:ext>
                  </a:extLst>
                </p:cNvPr>
                <p:cNvSpPr/>
                <p:nvPr/>
              </p:nvSpPr>
              <p:spPr>
                <a:xfrm>
                  <a:off x="2295432" y="1910862"/>
                  <a:ext cx="96011" cy="9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1" h="96012" extrusionOk="0">
                      <a:moveTo>
                        <a:pt x="0" y="48006"/>
                      </a:moveTo>
                      <a:cubicBezTo>
                        <a:pt x="0" y="21431"/>
                        <a:pt x="21526" y="0"/>
                        <a:pt x="48006" y="0"/>
                      </a:cubicBezTo>
                      <a:cubicBezTo>
                        <a:pt x="74486" y="0"/>
                        <a:pt x="96012" y="21526"/>
                        <a:pt x="96012" y="48006"/>
                      </a:cubicBezTo>
                      <a:cubicBezTo>
                        <a:pt x="96012" y="74485"/>
                        <a:pt x="74486" y="96012"/>
                        <a:pt x="48006" y="96012"/>
                      </a:cubicBezTo>
                      <a:cubicBezTo>
                        <a:pt x="21526" y="96012"/>
                        <a:pt x="0" y="74581"/>
                        <a:pt x="0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37">
                  <a:extLst>
                    <a:ext uri="{FF2B5EF4-FFF2-40B4-BE49-F238E27FC236}">
                      <a16:creationId xmlns:a16="http://schemas.microsoft.com/office/drawing/2014/main" id="{52D871E3-8F68-FE9C-CB3B-4487FC4FBB4D}"/>
                    </a:ext>
                  </a:extLst>
                </p:cNvPr>
                <p:cNvSpPr/>
                <p:nvPr/>
              </p:nvSpPr>
              <p:spPr>
                <a:xfrm>
                  <a:off x="2066236" y="1927089"/>
                  <a:ext cx="223453" cy="44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53" h="440306" extrusionOk="0">
                      <a:moveTo>
                        <a:pt x="180619" y="116551"/>
                      </a:moveTo>
                      <a:cubicBezTo>
                        <a:pt x="180714" y="118933"/>
                        <a:pt x="182809" y="120647"/>
                        <a:pt x="185095" y="120457"/>
                      </a:cubicBezTo>
                      <a:cubicBezTo>
                        <a:pt x="194811" y="119504"/>
                        <a:pt x="217195" y="115504"/>
                        <a:pt x="222624" y="140745"/>
                      </a:cubicBezTo>
                      <a:cubicBezTo>
                        <a:pt x="228148" y="166272"/>
                        <a:pt x="204812" y="182941"/>
                        <a:pt x="190048" y="185131"/>
                      </a:cubicBezTo>
                      <a:cubicBezTo>
                        <a:pt x="185762" y="185703"/>
                        <a:pt x="165379" y="202467"/>
                        <a:pt x="162807" y="205896"/>
                      </a:cubicBezTo>
                      <a:cubicBezTo>
                        <a:pt x="154711" y="216373"/>
                        <a:pt x="174427" y="319434"/>
                        <a:pt x="178809" y="351533"/>
                      </a:cubicBezTo>
                      <a:cubicBezTo>
                        <a:pt x="187000" y="411445"/>
                        <a:pt x="98704" y="440306"/>
                        <a:pt x="98704" y="440306"/>
                      </a:cubicBezTo>
                      <a:cubicBezTo>
                        <a:pt x="98704" y="440306"/>
                        <a:pt x="48126" y="426876"/>
                        <a:pt x="42887" y="351533"/>
                      </a:cubicBezTo>
                      <a:cubicBezTo>
                        <a:pt x="42887" y="351533"/>
                        <a:pt x="45173" y="205801"/>
                        <a:pt x="44411" y="205134"/>
                      </a:cubicBezTo>
                      <a:cubicBezTo>
                        <a:pt x="31457" y="194275"/>
                        <a:pt x="-15311" y="193228"/>
                        <a:pt x="5073" y="91977"/>
                      </a:cubicBezTo>
                      <a:cubicBezTo>
                        <a:pt x="23932" y="-1749"/>
                        <a:pt x="91560" y="-1178"/>
                        <a:pt x="108895" y="346"/>
                      </a:cubicBezTo>
                      <a:cubicBezTo>
                        <a:pt x="123659" y="1680"/>
                        <a:pt x="173856" y="346"/>
                        <a:pt x="180619" y="116551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37">
                  <a:extLst>
                    <a:ext uri="{FF2B5EF4-FFF2-40B4-BE49-F238E27FC236}">
                      <a16:creationId xmlns:a16="http://schemas.microsoft.com/office/drawing/2014/main" id="{251C1A8C-37F9-F0DB-3A13-F43C0559A314}"/>
                    </a:ext>
                  </a:extLst>
                </p:cNvPr>
                <p:cNvSpPr/>
                <p:nvPr/>
              </p:nvSpPr>
              <p:spPr>
                <a:xfrm>
                  <a:off x="2127316" y="1917239"/>
                  <a:ext cx="133661" cy="9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1" h="99928" extrusionOk="0">
                      <a:moveTo>
                        <a:pt x="0" y="5434"/>
                      </a:moveTo>
                      <a:cubicBezTo>
                        <a:pt x="0" y="5434"/>
                        <a:pt x="20479" y="120496"/>
                        <a:pt x="128778" y="96684"/>
                      </a:cubicBezTo>
                      <a:cubicBezTo>
                        <a:pt x="128683" y="96684"/>
                        <a:pt x="172402" y="-27046"/>
                        <a:pt x="0" y="54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7">
                  <a:extLst>
                    <a:ext uri="{FF2B5EF4-FFF2-40B4-BE49-F238E27FC236}">
                      <a16:creationId xmlns:a16="http://schemas.microsoft.com/office/drawing/2014/main" id="{284DAF83-B3AC-4681-3624-D6CDA6B21B39}"/>
                    </a:ext>
                  </a:extLst>
                </p:cNvPr>
                <p:cNvSpPr/>
                <p:nvPr/>
              </p:nvSpPr>
              <p:spPr>
                <a:xfrm>
                  <a:off x="2244664" y="2065805"/>
                  <a:ext cx="33813" cy="2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24508" extrusionOk="0">
                      <a:moveTo>
                        <a:pt x="33814" y="10411"/>
                      </a:moveTo>
                      <a:cubicBezTo>
                        <a:pt x="33814" y="10411"/>
                        <a:pt x="15621" y="-20640"/>
                        <a:pt x="0" y="24508"/>
                      </a:cubicBezTo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7">
                  <a:extLst>
                    <a:ext uri="{FF2B5EF4-FFF2-40B4-BE49-F238E27FC236}">
                      <a16:creationId xmlns:a16="http://schemas.microsoft.com/office/drawing/2014/main" id="{F20D6208-8F37-5E79-36E7-E504A29CDD7D}"/>
                    </a:ext>
                  </a:extLst>
                </p:cNvPr>
                <p:cNvSpPr/>
                <p:nvPr/>
              </p:nvSpPr>
              <p:spPr>
                <a:xfrm>
                  <a:off x="2134841" y="1998536"/>
                  <a:ext cx="20596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6" h="15882" extrusionOk="0">
                      <a:moveTo>
                        <a:pt x="19145" y="15197"/>
                      </a:moveTo>
                      <a:cubicBezTo>
                        <a:pt x="22574" y="19197"/>
                        <a:pt x="19526" y="4529"/>
                        <a:pt x="14192" y="1576"/>
                      </a:cubicBezTo>
                      <a:cubicBezTo>
                        <a:pt x="8953" y="-1377"/>
                        <a:pt x="2572" y="-43"/>
                        <a:pt x="0" y="4433"/>
                      </a:cubicBezTo>
                      <a:cubicBezTo>
                        <a:pt x="0" y="4433"/>
                        <a:pt x="10954" y="5576"/>
                        <a:pt x="19145" y="151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7">
                  <a:extLst>
                    <a:ext uri="{FF2B5EF4-FFF2-40B4-BE49-F238E27FC236}">
                      <a16:creationId xmlns:a16="http://schemas.microsoft.com/office/drawing/2014/main" id="{09C9DA47-1208-AA48-3973-89976719618E}"/>
                    </a:ext>
                  </a:extLst>
                </p:cNvPr>
                <p:cNvSpPr/>
                <p:nvPr/>
              </p:nvSpPr>
              <p:spPr>
                <a:xfrm>
                  <a:off x="2084558" y="1984965"/>
                  <a:ext cx="23231" cy="9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1" h="9817" extrusionOk="0">
                      <a:moveTo>
                        <a:pt x="1324" y="9622"/>
                      </a:moveTo>
                      <a:cubicBezTo>
                        <a:pt x="-3533" y="11432"/>
                        <a:pt x="6087" y="97"/>
                        <a:pt x="12183" y="2"/>
                      </a:cubicBezTo>
                      <a:cubicBezTo>
                        <a:pt x="18279" y="-94"/>
                        <a:pt x="23232" y="4097"/>
                        <a:pt x="23232" y="9336"/>
                      </a:cubicBezTo>
                      <a:cubicBezTo>
                        <a:pt x="23232" y="9336"/>
                        <a:pt x="13040" y="5145"/>
                        <a:pt x="1324" y="96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7">
                  <a:extLst>
                    <a:ext uri="{FF2B5EF4-FFF2-40B4-BE49-F238E27FC236}">
                      <a16:creationId xmlns:a16="http://schemas.microsoft.com/office/drawing/2014/main" id="{8BCD0D38-53C4-B40B-2A67-EDE35580238F}"/>
                    </a:ext>
                  </a:extLst>
                </p:cNvPr>
                <p:cNvSpPr/>
                <p:nvPr/>
              </p:nvSpPr>
              <p:spPr>
                <a:xfrm>
                  <a:off x="2131242" y="2024181"/>
                  <a:ext cx="11991" cy="2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9" h="15804" extrusionOk="0">
                      <a:moveTo>
                        <a:pt x="8310" y="9045"/>
                      </a:moveTo>
                      <a:cubicBezTo>
                        <a:pt x="6976" y="13331"/>
                        <a:pt x="4214" y="16379"/>
                        <a:pt x="2118" y="15713"/>
                      </a:cubicBezTo>
                      <a:cubicBezTo>
                        <a:pt x="23" y="15046"/>
                        <a:pt x="-644" y="11045"/>
                        <a:pt x="690" y="6759"/>
                      </a:cubicBezTo>
                      <a:cubicBezTo>
                        <a:pt x="2023" y="2473"/>
                        <a:pt x="4785" y="-575"/>
                        <a:pt x="6881" y="92"/>
                      </a:cubicBezTo>
                      <a:cubicBezTo>
                        <a:pt x="8976" y="663"/>
                        <a:pt x="9643" y="4759"/>
                        <a:pt x="8310" y="90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7">
                  <a:extLst>
                    <a:ext uri="{FF2B5EF4-FFF2-40B4-BE49-F238E27FC236}">
                      <a16:creationId xmlns:a16="http://schemas.microsoft.com/office/drawing/2014/main" id="{A4AEB687-1A30-DD0F-6D8C-F95FAC0BD348}"/>
                    </a:ext>
                  </a:extLst>
                </p:cNvPr>
                <p:cNvSpPr/>
                <p:nvPr/>
              </p:nvSpPr>
              <p:spPr>
                <a:xfrm>
                  <a:off x="2086775" y="2007961"/>
                  <a:ext cx="11438" cy="20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4" h="15099" extrusionOk="0">
                      <a:moveTo>
                        <a:pt x="7891" y="8645"/>
                      </a:moveTo>
                      <a:cubicBezTo>
                        <a:pt x="6652" y="12741"/>
                        <a:pt x="3985" y="15598"/>
                        <a:pt x="1985" y="15027"/>
                      </a:cubicBezTo>
                      <a:cubicBezTo>
                        <a:pt x="-15" y="14455"/>
                        <a:pt x="-587" y="10550"/>
                        <a:pt x="652" y="6455"/>
                      </a:cubicBezTo>
                      <a:cubicBezTo>
                        <a:pt x="1890" y="2359"/>
                        <a:pt x="4557" y="-499"/>
                        <a:pt x="6557" y="73"/>
                      </a:cubicBezTo>
                      <a:cubicBezTo>
                        <a:pt x="8557" y="644"/>
                        <a:pt x="9224" y="4549"/>
                        <a:pt x="7891" y="8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7">
                  <a:extLst>
                    <a:ext uri="{FF2B5EF4-FFF2-40B4-BE49-F238E27FC236}">
                      <a16:creationId xmlns:a16="http://schemas.microsoft.com/office/drawing/2014/main" id="{1E438239-14FF-08C2-7D6D-B096E59622E0}"/>
                    </a:ext>
                  </a:extLst>
                </p:cNvPr>
                <p:cNvSpPr/>
                <p:nvPr/>
              </p:nvSpPr>
              <p:spPr>
                <a:xfrm>
                  <a:off x="2110672" y="2132223"/>
                  <a:ext cx="69674" cy="30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4" h="30272" extrusionOk="0">
                      <a:moveTo>
                        <a:pt x="70" y="0"/>
                      </a:moveTo>
                      <a:cubicBezTo>
                        <a:pt x="70" y="0"/>
                        <a:pt x="44362" y="4477"/>
                        <a:pt x="66269" y="1143"/>
                      </a:cubicBezTo>
                      <a:cubicBezTo>
                        <a:pt x="88177" y="-2286"/>
                        <a:pt x="-2882" y="69152"/>
                        <a:pt x="70" y="0"/>
                      </a:cubicBezTo>
                      <a:close/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37">
                  <a:extLst>
                    <a:ext uri="{FF2B5EF4-FFF2-40B4-BE49-F238E27FC236}">
                      <a16:creationId xmlns:a16="http://schemas.microsoft.com/office/drawing/2014/main" id="{296DA8D3-6D60-2CC2-7A5B-48C876978B28}"/>
                    </a:ext>
                  </a:extLst>
                </p:cNvPr>
                <p:cNvSpPr/>
                <p:nvPr/>
              </p:nvSpPr>
              <p:spPr>
                <a:xfrm>
                  <a:off x="2023112" y="4149142"/>
                  <a:ext cx="120110" cy="16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10" h="168520" extrusionOk="0">
                      <a:moveTo>
                        <a:pt x="120110" y="2953"/>
                      </a:moveTo>
                      <a:lnTo>
                        <a:pt x="104204" y="115919"/>
                      </a:lnTo>
                      <a:cubicBezTo>
                        <a:pt x="104204" y="115919"/>
                        <a:pt x="78677" y="190881"/>
                        <a:pt x="54959" y="161830"/>
                      </a:cubicBezTo>
                      <a:cubicBezTo>
                        <a:pt x="31242" y="132779"/>
                        <a:pt x="7810" y="117443"/>
                        <a:pt x="7810" y="117443"/>
                      </a:cubicBezTo>
                      <a:lnTo>
                        <a:pt x="0" y="0"/>
                      </a:lnTo>
                      <a:lnTo>
                        <a:pt x="120110" y="2953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37">
                  <a:extLst>
                    <a:ext uri="{FF2B5EF4-FFF2-40B4-BE49-F238E27FC236}">
                      <a16:creationId xmlns:a16="http://schemas.microsoft.com/office/drawing/2014/main" id="{1A61D901-FFA3-95A9-ACED-53C64F57688B}"/>
                    </a:ext>
                  </a:extLst>
                </p:cNvPr>
                <p:cNvSpPr/>
                <p:nvPr/>
              </p:nvSpPr>
              <p:spPr>
                <a:xfrm>
                  <a:off x="2520889" y="4143237"/>
                  <a:ext cx="101155" cy="13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55" h="135646" extrusionOk="0">
                      <a:moveTo>
                        <a:pt x="0" y="95"/>
                      </a:moveTo>
                      <a:lnTo>
                        <a:pt x="35147" y="112776"/>
                      </a:lnTo>
                      <a:cubicBezTo>
                        <a:pt x="35147" y="112776"/>
                        <a:pt x="61912" y="136207"/>
                        <a:pt x="71533" y="135636"/>
                      </a:cubicBezTo>
                      <a:cubicBezTo>
                        <a:pt x="89154" y="134493"/>
                        <a:pt x="98298" y="104204"/>
                        <a:pt x="98298" y="104204"/>
                      </a:cubicBezTo>
                      <a:lnTo>
                        <a:pt x="1011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37">
                  <a:extLst>
                    <a:ext uri="{FF2B5EF4-FFF2-40B4-BE49-F238E27FC236}">
                      <a16:creationId xmlns:a16="http://schemas.microsoft.com/office/drawing/2014/main" id="{AEEDF22E-A23A-BDE2-FB3E-3754E14B5EB6}"/>
                    </a:ext>
                  </a:extLst>
                </p:cNvPr>
                <p:cNvSpPr/>
                <p:nvPr/>
              </p:nvSpPr>
              <p:spPr>
                <a:xfrm>
                  <a:off x="1926160" y="4247215"/>
                  <a:ext cx="213243" cy="10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43" h="106333" extrusionOk="0">
                      <a:moveTo>
                        <a:pt x="96952" y="18799"/>
                      </a:moveTo>
                      <a:lnTo>
                        <a:pt x="2274" y="95475"/>
                      </a:lnTo>
                      <a:cubicBezTo>
                        <a:pt x="-2584" y="99095"/>
                        <a:pt x="845" y="105095"/>
                        <a:pt x="7799" y="105191"/>
                      </a:cubicBezTo>
                      <a:lnTo>
                        <a:pt x="147530" y="106333"/>
                      </a:lnTo>
                      <a:cubicBezTo>
                        <a:pt x="150864" y="106333"/>
                        <a:pt x="153912" y="104810"/>
                        <a:pt x="155055" y="102524"/>
                      </a:cubicBezTo>
                      <a:lnTo>
                        <a:pt x="165628" y="80902"/>
                      </a:lnTo>
                      <a:cubicBezTo>
                        <a:pt x="168676" y="74615"/>
                        <a:pt x="174772" y="74139"/>
                        <a:pt x="174200" y="80807"/>
                      </a:cubicBezTo>
                      <a:lnTo>
                        <a:pt x="179344" y="101666"/>
                      </a:lnTo>
                      <a:cubicBezTo>
                        <a:pt x="179058" y="105000"/>
                        <a:pt x="212491" y="104048"/>
                        <a:pt x="212777" y="101095"/>
                      </a:cubicBezTo>
                      <a:cubicBezTo>
                        <a:pt x="214586" y="82521"/>
                        <a:pt x="210776" y="21942"/>
                        <a:pt x="207442" y="4988"/>
                      </a:cubicBezTo>
                      <a:cubicBezTo>
                        <a:pt x="206966" y="2606"/>
                        <a:pt x="204490" y="606"/>
                        <a:pt x="201156" y="130"/>
                      </a:cubicBezTo>
                      <a:lnTo>
                        <a:pt x="201156" y="130"/>
                      </a:lnTo>
                      <a:cubicBezTo>
                        <a:pt x="198203" y="-346"/>
                        <a:pt x="195155" y="511"/>
                        <a:pt x="193346" y="2321"/>
                      </a:cubicBezTo>
                      <a:cubicBezTo>
                        <a:pt x="183916" y="11465"/>
                        <a:pt x="153721" y="38897"/>
                        <a:pt x="137719" y="33372"/>
                      </a:cubicBezTo>
                      <a:cubicBezTo>
                        <a:pt x="126956" y="29657"/>
                        <a:pt x="112954" y="22990"/>
                        <a:pt x="108668" y="19180"/>
                      </a:cubicBezTo>
                      <a:cubicBezTo>
                        <a:pt x="105620" y="16513"/>
                        <a:pt x="100191" y="16418"/>
                        <a:pt x="96952" y="187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37">
                  <a:extLst>
                    <a:ext uri="{FF2B5EF4-FFF2-40B4-BE49-F238E27FC236}">
                      <a16:creationId xmlns:a16="http://schemas.microsoft.com/office/drawing/2014/main" id="{D634E711-FEFA-95AE-E54A-541AD98B6CB2}"/>
                    </a:ext>
                  </a:extLst>
                </p:cNvPr>
                <p:cNvSpPr/>
                <p:nvPr/>
              </p:nvSpPr>
              <p:spPr>
                <a:xfrm>
                  <a:off x="2539790" y="4242903"/>
                  <a:ext cx="137273" cy="1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73" h="146375" extrusionOk="0">
                      <a:moveTo>
                        <a:pt x="80730" y="727"/>
                      </a:moveTo>
                      <a:lnTo>
                        <a:pt x="134451" y="90738"/>
                      </a:lnTo>
                      <a:cubicBezTo>
                        <a:pt x="140166" y="99501"/>
                        <a:pt x="137023" y="109979"/>
                        <a:pt x="126641" y="116074"/>
                      </a:cubicBezTo>
                      <a:cubicBezTo>
                        <a:pt x="109877" y="126076"/>
                        <a:pt x="96065" y="145983"/>
                        <a:pt x="85493" y="146364"/>
                      </a:cubicBezTo>
                      <a:cubicBezTo>
                        <a:pt x="66348" y="146936"/>
                        <a:pt x="36725" y="126742"/>
                        <a:pt x="19389" y="119218"/>
                      </a:cubicBezTo>
                      <a:cubicBezTo>
                        <a:pt x="7769" y="114170"/>
                        <a:pt x="-1280" y="106740"/>
                        <a:pt x="149" y="97024"/>
                      </a:cubicBezTo>
                      <a:lnTo>
                        <a:pt x="13484" y="6728"/>
                      </a:lnTo>
                      <a:cubicBezTo>
                        <a:pt x="13674" y="5584"/>
                        <a:pt x="15579" y="5204"/>
                        <a:pt x="16627" y="6061"/>
                      </a:cubicBezTo>
                      <a:lnTo>
                        <a:pt x="37201" y="24730"/>
                      </a:lnTo>
                      <a:cubicBezTo>
                        <a:pt x="43964" y="30826"/>
                        <a:pt x="62252" y="30064"/>
                        <a:pt x="66824" y="22730"/>
                      </a:cubicBezTo>
                      <a:cubicBezTo>
                        <a:pt x="70062" y="17491"/>
                        <a:pt x="77682" y="631"/>
                        <a:pt x="77682" y="631"/>
                      </a:cubicBezTo>
                      <a:cubicBezTo>
                        <a:pt x="78349" y="-226"/>
                        <a:pt x="80159" y="-226"/>
                        <a:pt x="80730" y="7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7">
                  <a:extLst>
                    <a:ext uri="{FF2B5EF4-FFF2-40B4-BE49-F238E27FC236}">
                      <a16:creationId xmlns:a16="http://schemas.microsoft.com/office/drawing/2014/main" id="{943151A1-3462-D714-FD82-60E1AF26A904}"/>
                    </a:ext>
                  </a:extLst>
                </p:cNvPr>
                <p:cNvSpPr/>
                <p:nvPr/>
              </p:nvSpPr>
              <p:spPr>
                <a:xfrm>
                  <a:off x="1955027" y="2647812"/>
                  <a:ext cx="690544" cy="152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544" h="1529945" extrusionOk="0">
                      <a:moveTo>
                        <a:pt x="380506" y="10668"/>
                      </a:moveTo>
                      <a:cubicBezTo>
                        <a:pt x="423845" y="87344"/>
                        <a:pt x="446800" y="143542"/>
                        <a:pt x="471755" y="241078"/>
                      </a:cubicBezTo>
                      <a:cubicBezTo>
                        <a:pt x="500711" y="354139"/>
                        <a:pt x="676924" y="1310830"/>
                        <a:pt x="690545" y="1516475"/>
                      </a:cubicBezTo>
                      <a:cubicBezTo>
                        <a:pt x="654921" y="1525048"/>
                        <a:pt x="554909" y="1523810"/>
                        <a:pt x="532334" y="1522571"/>
                      </a:cubicBezTo>
                      <a:cubicBezTo>
                        <a:pt x="460706" y="1317307"/>
                        <a:pt x="303163" y="639128"/>
                        <a:pt x="272492" y="509778"/>
                      </a:cubicBezTo>
                      <a:cubicBezTo>
                        <a:pt x="267730" y="489871"/>
                        <a:pt x="237059" y="494252"/>
                        <a:pt x="239441" y="514540"/>
                      </a:cubicBezTo>
                      <a:cubicBezTo>
                        <a:pt x="256871" y="662273"/>
                        <a:pt x="168670" y="1295781"/>
                        <a:pt x="215438" y="1522952"/>
                      </a:cubicBezTo>
                      <a:cubicBezTo>
                        <a:pt x="196769" y="1532477"/>
                        <a:pt x="83802" y="1530382"/>
                        <a:pt x="62180" y="1527620"/>
                      </a:cubicBezTo>
                      <a:cubicBezTo>
                        <a:pt x="38749" y="1274254"/>
                        <a:pt x="-85933" y="315278"/>
                        <a:pt x="102185" y="4381"/>
                      </a:cubicBezTo>
                      <a:cubicBezTo>
                        <a:pt x="188291" y="-7430"/>
                        <a:pt x="293257" y="8096"/>
                        <a:pt x="380506" y="106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7">
                  <a:extLst>
                    <a:ext uri="{FF2B5EF4-FFF2-40B4-BE49-F238E27FC236}">
                      <a16:creationId xmlns:a16="http://schemas.microsoft.com/office/drawing/2014/main" id="{087B01C1-6B85-1D45-9F21-BE999DA70980}"/>
                    </a:ext>
                  </a:extLst>
                </p:cNvPr>
                <p:cNvSpPr/>
                <p:nvPr/>
              </p:nvSpPr>
              <p:spPr>
                <a:xfrm>
                  <a:off x="2011415" y="2221758"/>
                  <a:ext cx="427558" cy="45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58" h="457609" extrusionOk="0">
                      <a:moveTo>
                        <a:pt x="83135" y="23717"/>
                      </a:moveTo>
                      <a:cubicBezTo>
                        <a:pt x="85611" y="29813"/>
                        <a:pt x="-2971" y="218599"/>
                        <a:pt x="77" y="278130"/>
                      </a:cubicBezTo>
                      <a:cubicBezTo>
                        <a:pt x="3125" y="338137"/>
                        <a:pt x="44082" y="439102"/>
                        <a:pt x="40844" y="448056"/>
                      </a:cubicBezTo>
                      <a:cubicBezTo>
                        <a:pt x="40844" y="448056"/>
                        <a:pt x="170765" y="476250"/>
                        <a:pt x="427559" y="435769"/>
                      </a:cubicBezTo>
                      <a:cubicBezTo>
                        <a:pt x="411176" y="289465"/>
                        <a:pt x="353740" y="140494"/>
                        <a:pt x="327261" y="66199"/>
                      </a:cubicBezTo>
                      <a:cubicBezTo>
                        <a:pt x="327261" y="66199"/>
                        <a:pt x="245250" y="1619"/>
                        <a:pt x="223533" y="0"/>
                      </a:cubicBezTo>
                      <a:cubicBezTo>
                        <a:pt x="223438" y="0"/>
                        <a:pt x="184386" y="53816"/>
                        <a:pt x="83135" y="237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7">
                  <a:extLst>
                    <a:ext uri="{FF2B5EF4-FFF2-40B4-BE49-F238E27FC236}">
                      <a16:creationId xmlns:a16="http://schemas.microsoft.com/office/drawing/2014/main" id="{314E0272-D694-A46A-71F9-BE771DE2B9B7}"/>
                    </a:ext>
                  </a:extLst>
                </p:cNvPr>
                <p:cNvSpPr/>
                <p:nvPr/>
              </p:nvSpPr>
              <p:spPr>
                <a:xfrm>
                  <a:off x="1664696" y="2342048"/>
                  <a:ext cx="371180" cy="27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0" h="270520" extrusionOk="0">
                      <a:moveTo>
                        <a:pt x="371180" y="270521"/>
                      </a:moveTo>
                      <a:lnTo>
                        <a:pt x="310030" y="68877"/>
                      </a:lnTo>
                      <a:cubicBezTo>
                        <a:pt x="304981" y="52208"/>
                        <a:pt x="291265" y="39730"/>
                        <a:pt x="274216" y="36111"/>
                      </a:cubicBezTo>
                      <a:lnTo>
                        <a:pt x="26470" y="487"/>
                      </a:lnTo>
                      <a:cubicBezTo>
                        <a:pt x="10183" y="-2942"/>
                        <a:pt x="-3819" y="12298"/>
                        <a:pt x="943" y="28300"/>
                      </a:cubicBezTo>
                      <a:lnTo>
                        <a:pt x="52664" y="201750"/>
                      </a:lnTo>
                      <a:cubicBezTo>
                        <a:pt x="54950" y="209371"/>
                        <a:pt x="61046" y="215086"/>
                        <a:pt x="68761" y="216895"/>
                      </a:cubicBezTo>
                      <a:lnTo>
                        <a:pt x="371180" y="2705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37">
                  <a:extLst>
                    <a:ext uri="{FF2B5EF4-FFF2-40B4-BE49-F238E27FC236}">
                      <a16:creationId xmlns:a16="http://schemas.microsoft.com/office/drawing/2014/main" id="{82C52D7E-C902-15B7-766C-1EE49D04DAC5}"/>
                    </a:ext>
                  </a:extLst>
                </p:cNvPr>
                <p:cNvSpPr/>
                <p:nvPr/>
              </p:nvSpPr>
              <p:spPr>
                <a:xfrm>
                  <a:off x="1880521" y="2448333"/>
                  <a:ext cx="236793" cy="22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93" h="224719" extrusionOk="0">
                      <a:moveTo>
                        <a:pt x="204980" y="224720"/>
                      </a:moveTo>
                      <a:cubicBezTo>
                        <a:pt x="99158" y="152235"/>
                        <a:pt x="39626" y="95371"/>
                        <a:pt x="28292" y="85369"/>
                      </a:cubicBezTo>
                      <a:cubicBezTo>
                        <a:pt x="21815" y="79654"/>
                        <a:pt x="4098" y="60319"/>
                        <a:pt x="5527" y="57080"/>
                      </a:cubicBezTo>
                      <a:cubicBezTo>
                        <a:pt x="8861" y="49650"/>
                        <a:pt x="44865" y="87750"/>
                        <a:pt x="44008" y="85179"/>
                      </a:cubicBezTo>
                      <a:cubicBezTo>
                        <a:pt x="43055" y="82702"/>
                        <a:pt x="-2379" y="43269"/>
                        <a:pt x="98" y="37268"/>
                      </a:cubicBezTo>
                      <a:cubicBezTo>
                        <a:pt x="3908" y="28124"/>
                        <a:pt x="53819" y="72891"/>
                        <a:pt x="54676" y="73654"/>
                      </a:cubicBezTo>
                      <a:cubicBezTo>
                        <a:pt x="67916" y="84512"/>
                        <a:pt x="5241" y="32696"/>
                        <a:pt x="6289" y="25743"/>
                      </a:cubicBezTo>
                      <a:cubicBezTo>
                        <a:pt x="7337" y="18885"/>
                        <a:pt x="37626" y="40506"/>
                        <a:pt x="38674" y="41269"/>
                      </a:cubicBezTo>
                      <a:cubicBezTo>
                        <a:pt x="38674" y="41269"/>
                        <a:pt x="63439" y="61366"/>
                        <a:pt x="65344" y="59842"/>
                      </a:cubicBezTo>
                      <a:cubicBezTo>
                        <a:pt x="67154" y="58318"/>
                        <a:pt x="24672" y="1168"/>
                        <a:pt x="32102" y="25"/>
                      </a:cubicBezTo>
                      <a:cubicBezTo>
                        <a:pt x="39531" y="-1118"/>
                        <a:pt x="74393" y="36982"/>
                        <a:pt x="82965" y="45079"/>
                      </a:cubicBezTo>
                      <a:cubicBezTo>
                        <a:pt x="91538" y="53175"/>
                        <a:pt x="106587" y="61080"/>
                        <a:pt x="111445" y="60319"/>
                      </a:cubicBezTo>
                      <a:cubicBezTo>
                        <a:pt x="115541" y="59652"/>
                        <a:pt x="118970" y="41745"/>
                        <a:pt x="114874" y="32601"/>
                      </a:cubicBezTo>
                      <a:cubicBezTo>
                        <a:pt x="114874" y="32601"/>
                        <a:pt x="135829" y="54604"/>
                        <a:pt x="142211" y="73082"/>
                      </a:cubicBezTo>
                      <a:cubicBezTo>
                        <a:pt x="145544" y="82797"/>
                        <a:pt x="147640" y="95180"/>
                        <a:pt x="147640" y="95180"/>
                      </a:cubicBezTo>
                      <a:lnTo>
                        <a:pt x="236794" y="154045"/>
                      </a:lnTo>
                      <a:lnTo>
                        <a:pt x="204980" y="224720"/>
                      </a:lnTo>
                      <a:close/>
                    </a:path>
                  </a:pathLst>
                </a:custGeom>
                <a:solidFill>
                  <a:srgbClr val="D460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37">
                  <a:extLst>
                    <a:ext uri="{FF2B5EF4-FFF2-40B4-BE49-F238E27FC236}">
                      <a16:creationId xmlns:a16="http://schemas.microsoft.com/office/drawing/2014/main" id="{BE61F39D-0EBA-BFCA-72BD-E7F007FE130A}"/>
                    </a:ext>
                  </a:extLst>
                </p:cNvPr>
                <p:cNvSpPr/>
                <p:nvPr/>
              </p:nvSpPr>
              <p:spPr>
                <a:xfrm>
                  <a:off x="1985775" y="2277890"/>
                  <a:ext cx="410182" cy="498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82" h="498297" extrusionOk="0">
                      <a:moveTo>
                        <a:pt x="283369" y="73313"/>
                      </a:moveTo>
                      <a:cubicBezTo>
                        <a:pt x="283369" y="73313"/>
                        <a:pt x="306419" y="-21556"/>
                        <a:pt x="348996" y="4543"/>
                      </a:cubicBezTo>
                      <a:cubicBezTo>
                        <a:pt x="421100" y="48644"/>
                        <a:pt x="449866" y="263051"/>
                        <a:pt x="319564" y="482984"/>
                      </a:cubicBezTo>
                      <a:cubicBezTo>
                        <a:pt x="277273" y="554326"/>
                        <a:pt x="0" y="353253"/>
                        <a:pt x="0" y="353253"/>
                      </a:cubicBezTo>
                      <a:lnTo>
                        <a:pt x="65627" y="250288"/>
                      </a:lnTo>
                      <a:lnTo>
                        <a:pt x="215360" y="343252"/>
                      </a:lnTo>
                      <a:lnTo>
                        <a:pt x="283369" y="7331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37">
                  <a:extLst>
                    <a:ext uri="{FF2B5EF4-FFF2-40B4-BE49-F238E27FC236}">
                      <a16:creationId xmlns:a16="http://schemas.microsoft.com/office/drawing/2014/main" id="{0A3054A9-8856-443B-6F24-BDC0BB7BD16A}"/>
                    </a:ext>
                  </a:extLst>
                </p:cNvPr>
                <p:cNvSpPr/>
                <p:nvPr/>
              </p:nvSpPr>
              <p:spPr>
                <a:xfrm>
                  <a:off x="2205135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2" y="0"/>
                        <a:pt x="99441" y="22288"/>
                        <a:pt x="99441" y="49721"/>
                      </a:cubicBezTo>
                      <a:cubicBezTo>
                        <a:pt x="99441" y="77153"/>
                        <a:pt x="77152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1" y="24765"/>
                        <a:pt x="4381" y="49816"/>
                      </a:cubicBezTo>
                      <a:cubicBezTo>
                        <a:pt x="4381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9" name="Google Shape;1119;p37">
                <a:extLst>
                  <a:ext uri="{FF2B5EF4-FFF2-40B4-BE49-F238E27FC236}">
                    <a16:creationId xmlns:a16="http://schemas.microsoft.com/office/drawing/2014/main" id="{0C891761-8453-21B5-144A-6B3A770A14A7}"/>
                  </a:ext>
                </a:extLst>
              </p:cNvPr>
              <p:cNvSpPr/>
              <p:nvPr/>
            </p:nvSpPr>
            <p:spPr>
              <a:xfrm rot="-9414398">
                <a:off x="2144222" y="2053107"/>
                <a:ext cx="41373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37">
              <a:extLst>
                <a:ext uri="{FF2B5EF4-FFF2-40B4-BE49-F238E27FC236}">
                  <a16:creationId xmlns:a16="http://schemas.microsoft.com/office/drawing/2014/main" id="{24E8FE0B-9663-15C0-28A0-1DF6DF0749A0}"/>
                </a:ext>
              </a:extLst>
            </p:cNvPr>
            <p:cNvGrpSpPr/>
            <p:nvPr/>
          </p:nvGrpSpPr>
          <p:grpSpPr>
            <a:xfrm>
              <a:off x="3240259" y="1052240"/>
              <a:ext cx="1031754" cy="966796"/>
              <a:chOff x="1932280" y="1331475"/>
              <a:chExt cx="637200" cy="597083"/>
            </a:xfrm>
          </p:grpSpPr>
          <p:sp>
            <p:nvSpPr>
              <p:cNvPr id="1121" name="Google Shape;1121;p37">
                <a:extLst>
                  <a:ext uri="{FF2B5EF4-FFF2-40B4-BE49-F238E27FC236}">
                    <a16:creationId xmlns:a16="http://schemas.microsoft.com/office/drawing/2014/main" id="{CF6449A0-CDDC-5DF6-5BCE-93251E037D00}"/>
                  </a:ext>
                </a:extLst>
              </p:cNvPr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7">
                <a:extLst>
                  <a:ext uri="{FF2B5EF4-FFF2-40B4-BE49-F238E27FC236}">
                    <a16:creationId xmlns:a16="http://schemas.microsoft.com/office/drawing/2014/main" id="{86267640-1680-E40B-5556-280B561EEF90}"/>
                  </a:ext>
                </a:extLst>
              </p:cNvPr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7">
                <a:extLst>
                  <a:ext uri="{FF2B5EF4-FFF2-40B4-BE49-F238E27FC236}">
                    <a16:creationId xmlns:a16="http://schemas.microsoft.com/office/drawing/2014/main" id="{52AA8D56-9359-53B6-66AB-822A49D437E3}"/>
                  </a:ext>
                </a:extLst>
              </p:cNvPr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7">
                <a:extLst>
                  <a:ext uri="{FF2B5EF4-FFF2-40B4-BE49-F238E27FC236}">
                    <a16:creationId xmlns:a16="http://schemas.microsoft.com/office/drawing/2014/main" id="{4A0F0AEF-D93F-7074-B064-B13E2924321E}"/>
                  </a:ext>
                </a:extLst>
              </p:cNvPr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7">
                <a:extLst>
                  <a:ext uri="{FF2B5EF4-FFF2-40B4-BE49-F238E27FC236}">
                    <a16:creationId xmlns:a16="http://schemas.microsoft.com/office/drawing/2014/main" id="{03897A8F-B70E-602B-71AE-A7336E2A32AB}"/>
                  </a:ext>
                </a:extLst>
              </p:cNvPr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7">
                <a:extLst>
                  <a:ext uri="{FF2B5EF4-FFF2-40B4-BE49-F238E27FC236}">
                    <a16:creationId xmlns:a16="http://schemas.microsoft.com/office/drawing/2014/main" id="{0B660848-4116-D083-F920-ABC2F2B316D1}"/>
                  </a:ext>
                </a:extLst>
              </p:cNvPr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7">
                <a:extLst>
                  <a:ext uri="{FF2B5EF4-FFF2-40B4-BE49-F238E27FC236}">
                    <a16:creationId xmlns:a16="http://schemas.microsoft.com/office/drawing/2014/main" id="{AB829ACB-CA76-B7E5-B455-056BD2BAA316}"/>
                  </a:ext>
                </a:extLst>
              </p:cNvPr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7">
                <a:extLst>
                  <a:ext uri="{FF2B5EF4-FFF2-40B4-BE49-F238E27FC236}">
                    <a16:creationId xmlns:a16="http://schemas.microsoft.com/office/drawing/2014/main" id="{45C8B71C-1E8F-46D5-A1AF-7D4566F9C126}"/>
                  </a:ext>
                </a:extLst>
              </p:cNvPr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7">
                <a:extLst>
                  <a:ext uri="{FF2B5EF4-FFF2-40B4-BE49-F238E27FC236}">
                    <a16:creationId xmlns:a16="http://schemas.microsoft.com/office/drawing/2014/main" id="{158E6503-255A-BF6F-53CC-A97864183595}"/>
                  </a:ext>
                </a:extLst>
              </p:cNvPr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7">
                <a:extLst>
                  <a:ext uri="{FF2B5EF4-FFF2-40B4-BE49-F238E27FC236}">
                    <a16:creationId xmlns:a16="http://schemas.microsoft.com/office/drawing/2014/main" id="{4BC84B2F-81D1-997C-CC24-F550ADCFE760}"/>
                  </a:ext>
                </a:extLst>
              </p:cNvPr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7">
                <a:extLst>
                  <a:ext uri="{FF2B5EF4-FFF2-40B4-BE49-F238E27FC236}">
                    <a16:creationId xmlns:a16="http://schemas.microsoft.com/office/drawing/2014/main" id="{EB9D35CD-E2EA-8E66-9A4C-446AE647AB69}"/>
                  </a:ext>
                </a:extLst>
              </p:cNvPr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3893204D-19A3-10B9-D7DF-9862849258ED}"/>
                  </a:ext>
                </a:extLst>
              </p:cNvPr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7" name="Google Shape;1167;p37">
              <a:extLst>
                <a:ext uri="{FF2B5EF4-FFF2-40B4-BE49-F238E27FC236}">
                  <a16:creationId xmlns:a16="http://schemas.microsoft.com/office/drawing/2014/main" id="{0691E72F-8AF5-7657-56D5-3DBA9A663158}"/>
                </a:ext>
              </a:extLst>
            </p:cNvPr>
            <p:cNvSpPr/>
            <p:nvPr/>
          </p:nvSpPr>
          <p:spPr>
            <a:xfrm>
              <a:off x="2506215" y="1770026"/>
              <a:ext cx="26859" cy="30214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4" y="20"/>
                    <a:pt x="8" y="17"/>
                  </a:cubicBezTo>
                  <a:cubicBezTo>
                    <a:pt x="18" y="10"/>
                    <a:pt x="18" y="10"/>
                    <a:pt x="18" y="1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1" name="Picture 1210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0DCDE002-970F-1FC8-1911-D4E8A3CE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1134" name="Picture 1133" descr="A person climbing stairs with a flag&#10;&#10;AI-generated content may be incorrect.">
            <a:extLst>
              <a:ext uri="{FF2B5EF4-FFF2-40B4-BE49-F238E27FC236}">
                <a16:creationId xmlns:a16="http://schemas.microsoft.com/office/drawing/2014/main" id="{297CBAB2-F48C-603F-65D7-C7A3CEDA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58" y="3516468"/>
            <a:ext cx="945889" cy="945889"/>
          </a:xfrm>
          <a:prstGeom prst="rect">
            <a:avLst/>
          </a:prstGeom>
        </p:spPr>
      </p:pic>
      <p:pic>
        <p:nvPicPr>
          <p:cNvPr id="1136" name="Picture 1135" descr="A person pushing a target on top of stairs&#10;&#10;AI-generated content may be incorrect.">
            <a:extLst>
              <a:ext uri="{FF2B5EF4-FFF2-40B4-BE49-F238E27FC236}">
                <a16:creationId xmlns:a16="http://schemas.microsoft.com/office/drawing/2014/main" id="{C7724E5E-2186-1DB2-CCC8-2CADF84CA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024" y="1854100"/>
            <a:ext cx="1435300" cy="14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92E4-E0EB-6ABC-8275-CF73A625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DE858F-C89D-C288-280D-5DA15077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66E51B-2EF2-3806-85C3-E699171E0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332698"/>
            <a:ext cx="7077075" cy="1700042"/>
          </a:xfrm>
        </p:spPr>
        <p:txBody>
          <a:bodyPr/>
          <a:lstStyle/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b="1" dirty="0"/>
              <a:t>Structure Challenge</a:t>
            </a:r>
          </a:p>
          <a:p>
            <a:pPr lvl="1" algn="l"/>
            <a:r>
              <a:rPr lang="en-US" dirty="0"/>
              <a:t>the datasets lacked a </a:t>
            </a:r>
            <a:r>
              <a:rPr lang="en-US" b="1" dirty="0"/>
              <a:t>predefined structure for integration</a:t>
            </a:r>
            <a:r>
              <a:rPr lang="en-US" dirty="0"/>
              <a:t>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dirty="0"/>
              <a:t>We tackled this by first defining our </a:t>
            </a:r>
            <a:r>
              <a:rPr lang="en-US" b="1" dirty="0"/>
              <a:t>analytical objectives</a:t>
            </a:r>
            <a:r>
              <a:rPr lang="en-US" dirty="0"/>
              <a:t>, selecting </a:t>
            </a:r>
            <a:r>
              <a:rPr lang="en-US" b="1" dirty="0"/>
              <a:t>eight key datasets</a:t>
            </a:r>
            <a:r>
              <a:rPr lang="en-US" dirty="0"/>
              <a:t>, and designing a </a:t>
            </a:r>
            <a:r>
              <a:rPr lang="en-US" b="1" dirty="0"/>
              <a:t>star schema</a:t>
            </a:r>
            <a:r>
              <a:rPr lang="en-US" dirty="0"/>
              <a:t> to guide the merging and ensure consistent relationships between dimensions and facts</a:t>
            </a:r>
          </a:p>
          <a:p>
            <a:pPr marL="139700" indent="0" algn="just">
              <a:buNone/>
            </a:pPr>
            <a:endParaRPr lang="en-US" dirty="0"/>
          </a:p>
        </p:txBody>
      </p:sp>
      <p:pic>
        <p:nvPicPr>
          <p:cNvPr id="8" name="Picture 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9925DA25-9D79-4738-614F-65D39508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" y="4886126"/>
            <a:ext cx="720821" cy="257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BD4946-C22F-E64F-8CCA-855D26D9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24" y="3469870"/>
            <a:ext cx="1583515" cy="160034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" name="Subtitle 6">
            <a:extLst>
              <a:ext uri="{FF2B5EF4-FFF2-40B4-BE49-F238E27FC236}">
                <a16:creationId xmlns:a16="http://schemas.microsoft.com/office/drawing/2014/main" id="{0E5D8555-8477-21F6-ED9A-4452B9584C24}"/>
              </a:ext>
            </a:extLst>
          </p:cNvPr>
          <p:cNvSpPr txBox="1">
            <a:spLocks/>
          </p:cNvSpPr>
          <p:nvPr/>
        </p:nvSpPr>
        <p:spPr>
          <a:xfrm>
            <a:off x="166957" y="903226"/>
            <a:ext cx="8845550" cy="3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/>
            <a:r>
              <a:rPr lang="en-US" b="1" dirty="0"/>
              <a:t>Large - scale File Merging &amp; Memory Management</a:t>
            </a:r>
          </a:p>
          <a:p>
            <a:pPr lvl="1" algn="just"/>
            <a:r>
              <a:rPr lang="en-US" dirty="0"/>
              <a:t>First, we sourced all data from authorized and official web platforms</a:t>
            </a:r>
            <a:r>
              <a:rPr lang="en-US" sz="1600" dirty="0"/>
              <a:t>.</a:t>
            </a:r>
          </a:p>
          <a:p>
            <a:pPr lvl="1" algn="just"/>
            <a:r>
              <a:rPr lang="en-US" dirty="0"/>
              <a:t>One major challenge was handling </a:t>
            </a:r>
            <a:r>
              <a:rPr lang="en-US" b="1" dirty="0"/>
              <a:t>massive datasets </a:t>
            </a:r>
            <a:r>
              <a:rPr lang="en-US" dirty="0"/>
              <a:t>(70 million records). This raised serious concerns around memory management and processing performance.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To overcome this, we used </a:t>
            </a:r>
            <a:r>
              <a:rPr lang="en-US" b="1" dirty="0"/>
              <a:t>stratified sampling </a:t>
            </a:r>
            <a:r>
              <a:rPr lang="en-US" dirty="0"/>
              <a:t>to preserve temporal patterns and adopted </a:t>
            </a:r>
            <a:r>
              <a:rPr lang="en-US" b="1" dirty="0"/>
              <a:t>chunked processing</a:t>
            </a:r>
            <a:r>
              <a:rPr lang="en-US" dirty="0"/>
              <a:t> to prevent memory overload.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r>
              <a:rPr lang="en-US" b="1" dirty="0"/>
              <a:t>Different time stamps</a:t>
            </a:r>
          </a:p>
          <a:p>
            <a:pPr lvl="1" algn="just"/>
            <a:r>
              <a:rPr lang="en-US" dirty="0"/>
              <a:t>A key challenge was integrating datasets collected with different time stamps for bus datasets (e.g., monthly, daily, hourly).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 To enable consistent analysis, we </a:t>
            </a:r>
            <a:r>
              <a:rPr lang="en-US" b="1" dirty="0"/>
              <a:t>standardized</a:t>
            </a:r>
            <a:r>
              <a:rPr lang="en-US" dirty="0"/>
              <a:t> all data to a unified monthly time stamp.</a:t>
            </a:r>
          </a:p>
          <a:p>
            <a:pPr marL="139700" indent="0" algn="just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8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5F65EA27-9809-72C4-60F9-2066C53E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C92C1F05-477D-F6AD-CCE8-C28481325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4833" y="1415365"/>
            <a:ext cx="5085354" cy="2122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Pre-processing</a:t>
            </a:r>
            <a:endParaRPr dirty="0"/>
          </a:p>
        </p:txBody>
      </p:sp>
      <p:grpSp>
        <p:nvGrpSpPr>
          <p:cNvPr id="1082" name="Google Shape;1082;p37">
            <a:extLst>
              <a:ext uri="{FF2B5EF4-FFF2-40B4-BE49-F238E27FC236}">
                <a16:creationId xmlns:a16="http://schemas.microsoft.com/office/drawing/2014/main" id="{655BAADE-B6F0-7D29-A1DB-374393649DFD}"/>
              </a:ext>
            </a:extLst>
          </p:cNvPr>
          <p:cNvGrpSpPr/>
          <p:nvPr/>
        </p:nvGrpSpPr>
        <p:grpSpPr>
          <a:xfrm>
            <a:off x="559965" y="794271"/>
            <a:ext cx="3412448" cy="3176861"/>
            <a:chOff x="1017285" y="1052240"/>
            <a:chExt cx="3497794" cy="3256316"/>
          </a:xfrm>
        </p:grpSpPr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E2E2D9D5-FC42-1954-D9E3-CFEC5FB17231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4940146A-8A9A-96B8-DB43-A0B808955E91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37">
              <a:extLst>
                <a:ext uri="{FF2B5EF4-FFF2-40B4-BE49-F238E27FC236}">
                  <a16:creationId xmlns:a16="http://schemas.microsoft.com/office/drawing/2014/main" id="{84E79153-2924-86FB-E5DD-896CDEE2B7EC}"/>
                </a:ext>
              </a:extLst>
            </p:cNvPr>
            <p:cNvGrpSpPr/>
            <p:nvPr/>
          </p:nvGrpSpPr>
          <p:grpSpPr>
            <a:xfrm flipH="1">
              <a:off x="1017285" y="1615136"/>
              <a:ext cx="1176885" cy="2693420"/>
              <a:chOff x="1553545" y="1817994"/>
              <a:chExt cx="1123518" cy="2571284"/>
            </a:xfrm>
          </p:grpSpPr>
          <p:grpSp>
            <p:nvGrpSpPr>
              <p:cNvPr id="1094" name="Google Shape;1094;p37">
                <a:extLst>
                  <a:ext uri="{FF2B5EF4-FFF2-40B4-BE49-F238E27FC236}">
                    <a16:creationId xmlns:a16="http://schemas.microsoft.com/office/drawing/2014/main" id="{68A7AF7E-5847-C6C1-96D5-7A4D85EBDBCD}"/>
                  </a:ext>
                </a:extLst>
              </p:cNvPr>
              <p:cNvGrpSpPr/>
              <p:nvPr/>
            </p:nvGrpSpPr>
            <p:grpSpPr>
              <a:xfrm>
                <a:off x="1553545" y="1817994"/>
                <a:ext cx="1123518" cy="2571284"/>
                <a:chOff x="1553545" y="1817994"/>
                <a:chExt cx="1123518" cy="2571284"/>
              </a:xfrm>
            </p:grpSpPr>
            <p:sp>
              <p:nvSpPr>
                <p:cNvPr id="1095" name="Google Shape;1095;p37">
                  <a:extLst>
                    <a:ext uri="{FF2B5EF4-FFF2-40B4-BE49-F238E27FC236}">
                      <a16:creationId xmlns:a16="http://schemas.microsoft.com/office/drawing/2014/main" id="{73B9444A-C05C-3095-48F6-B1BE2FE0231C}"/>
                    </a:ext>
                  </a:extLst>
                </p:cNvPr>
                <p:cNvSpPr/>
                <p:nvPr/>
              </p:nvSpPr>
              <p:spPr>
                <a:xfrm>
                  <a:off x="1553545" y="2564602"/>
                  <a:ext cx="350879" cy="16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879" h="162321" extrusionOk="0">
                      <a:moveTo>
                        <a:pt x="350880" y="72485"/>
                      </a:moveTo>
                      <a:cubicBezTo>
                        <a:pt x="320971" y="49244"/>
                        <a:pt x="291634" y="25146"/>
                        <a:pt x="263154" y="0"/>
                      </a:cubicBezTo>
                      <a:lnTo>
                        <a:pt x="154188" y="57912"/>
                      </a:lnTo>
                      <a:lnTo>
                        <a:pt x="146283" y="61531"/>
                      </a:lnTo>
                      <a:cubicBezTo>
                        <a:pt x="145616" y="62103"/>
                        <a:pt x="144854" y="62674"/>
                        <a:pt x="144187" y="63246"/>
                      </a:cubicBezTo>
                      <a:lnTo>
                        <a:pt x="133519" y="68866"/>
                      </a:lnTo>
                      <a:cubicBezTo>
                        <a:pt x="132567" y="69247"/>
                        <a:pt x="131805" y="69818"/>
                        <a:pt x="131043" y="70485"/>
                      </a:cubicBezTo>
                      <a:cubicBezTo>
                        <a:pt x="118184" y="73628"/>
                        <a:pt x="49604" y="90869"/>
                        <a:pt x="39412" y="98298"/>
                      </a:cubicBezTo>
                      <a:cubicBezTo>
                        <a:pt x="22077" y="102203"/>
                        <a:pt x="1788" y="107251"/>
                        <a:pt x="74" y="111442"/>
                      </a:cubicBezTo>
                      <a:cubicBezTo>
                        <a:pt x="-2212" y="117157"/>
                        <a:pt x="49223" y="113824"/>
                        <a:pt x="62558" y="114300"/>
                      </a:cubicBezTo>
                      <a:lnTo>
                        <a:pt x="65034" y="115633"/>
                      </a:lnTo>
                      <a:cubicBezTo>
                        <a:pt x="60939" y="118777"/>
                        <a:pt x="37317" y="126873"/>
                        <a:pt x="37317" y="126873"/>
                      </a:cubicBezTo>
                      <a:cubicBezTo>
                        <a:pt x="36174" y="127349"/>
                        <a:pt x="3503" y="140779"/>
                        <a:pt x="8646" y="145066"/>
                      </a:cubicBezTo>
                      <a:cubicBezTo>
                        <a:pt x="13790" y="149447"/>
                        <a:pt x="87323" y="125063"/>
                        <a:pt x="71892" y="130302"/>
                      </a:cubicBezTo>
                      <a:cubicBezTo>
                        <a:pt x="70845" y="130683"/>
                        <a:pt x="9408" y="148209"/>
                        <a:pt x="15123" y="155829"/>
                      </a:cubicBezTo>
                      <a:cubicBezTo>
                        <a:pt x="18933" y="160877"/>
                        <a:pt x="73702" y="144113"/>
                        <a:pt x="76274" y="144685"/>
                      </a:cubicBezTo>
                      <a:cubicBezTo>
                        <a:pt x="78846" y="145256"/>
                        <a:pt x="29697" y="154972"/>
                        <a:pt x="34173" y="161449"/>
                      </a:cubicBezTo>
                      <a:cubicBezTo>
                        <a:pt x="36174" y="164211"/>
                        <a:pt x="60748" y="159734"/>
                        <a:pt x="68749" y="157448"/>
                      </a:cubicBezTo>
                      <a:cubicBezTo>
                        <a:pt x="75702" y="155448"/>
                        <a:pt x="98277" y="149542"/>
                        <a:pt x="133233" y="138113"/>
                      </a:cubicBezTo>
                      <a:cubicBezTo>
                        <a:pt x="172476" y="129254"/>
                        <a:pt x="266774" y="106013"/>
                        <a:pt x="350880" y="72485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7">
                  <a:extLst>
                    <a:ext uri="{FF2B5EF4-FFF2-40B4-BE49-F238E27FC236}">
                      <a16:creationId xmlns:a16="http://schemas.microsoft.com/office/drawing/2014/main" id="{16DEBC84-6008-3E39-1C28-7A1123AB4BCC}"/>
                    </a:ext>
                  </a:extLst>
                </p:cNvPr>
                <p:cNvSpPr/>
                <p:nvPr/>
              </p:nvSpPr>
              <p:spPr>
                <a:xfrm>
                  <a:off x="1786988" y="2224592"/>
                  <a:ext cx="307186" cy="4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86" h="437982" extrusionOk="0">
                      <a:moveTo>
                        <a:pt x="206026" y="37552"/>
                      </a:moveTo>
                      <a:cubicBezTo>
                        <a:pt x="183070" y="84415"/>
                        <a:pt x="98965" y="280725"/>
                        <a:pt x="98965" y="280725"/>
                      </a:cubicBezTo>
                      <a:lnTo>
                        <a:pt x="0" y="336066"/>
                      </a:lnTo>
                      <a:lnTo>
                        <a:pt x="65532" y="437983"/>
                      </a:lnTo>
                      <a:cubicBezTo>
                        <a:pt x="65532" y="437983"/>
                        <a:pt x="158687" y="416171"/>
                        <a:pt x="205264" y="373880"/>
                      </a:cubicBezTo>
                      <a:cubicBezTo>
                        <a:pt x="250222" y="333208"/>
                        <a:pt x="307848" y="64984"/>
                        <a:pt x="307181" y="976"/>
                      </a:cubicBezTo>
                      <a:cubicBezTo>
                        <a:pt x="307181" y="976"/>
                        <a:pt x="228981" y="-9406"/>
                        <a:pt x="206026" y="37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7">
                  <a:extLst>
                    <a:ext uri="{FF2B5EF4-FFF2-40B4-BE49-F238E27FC236}">
                      <a16:creationId xmlns:a16="http://schemas.microsoft.com/office/drawing/2014/main" id="{D9E8E755-F8B8-1F8E-CD4E-4DC3E9EC8765}"/>
                    </a:ext>
                  </a:extLst>
                </p:cNvPr>
                <p:cNvSpPr/>
                <p:nvPr/>
              </p:nvSpPr>
              <p:spPr>
                <a:xfrm>
                  <a:off x="2049592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3" y="0"/>
                        <a:pt x="99441" y="22288"/>
                        <a:pt x="99441" y="49721"/>
                      </a:cubicBezTo>
                      <a:cubicBezTo>
                        <a:pt x="99441" y="77153"/>
                        <a:pt x="77057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2" y="24765"/>
                        <a:pt x="4382" y="49816"/>
                      </a:cubicBezTo>
                      <a:cubicBezTo>
                        <a:pt x="4382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7">
                  <a:extLst>
                    <a:ext uri="{FF2B5EF4-FFF2-40B4-BE49-F238E27FC236}">
                      <a16:creationId xmlns:a16="http://schemas.microsoft.com/office/drawing/2014/main" id="{4058ECA1-93DB-0837-0265-2D908B02C608}"/>
                    </a:ext>
                  </a:extLst>
                </p:cNvPr>
                <p:cNvSpPr/>
                <p:nvPr/>
              </p:nvSpPr>
              <p:spPr>
                <a:xfrm>
                  <a:off x="2073164" y="1898589"/>
                  <a:ext cx="248512" cy="256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12" h="256494" extrusionOk="0">
                      <a:moveTo>
                        <a:pt x="336" y="101713"/>
                      </a:moveTo>
                      <a:cubicBezTo>
                        <a:pt x="-3379" y="84377"/>
                        <a:pt x="24625" y="39610"/>
                        <a:pt x="39198" y="29418"/>
                      </a:cubicBezTo>
                      <a:cubicBezTo>
                        <a:pt x="56915" y="17131"/>
                        <a:pt x="76917" y="8654"/>
                        <a:pt x="97872" y="3510"/>
                      </a:cubicBezTo>
                      <a:cubicBezTo>
                        <a:pt x="142163" y="-7253"/>
                        <a:pt x="183121" y="7320"/>
                        <a:pt x="215601" y="39229"/>
                      </a:cubicBezTo>
                      <a:cubicBezTo>
                        <a:pt x="319042" y="140956"/>
                        <a:pt x="145592" y="256494"/>
                        <a:pt x="145592" y="25649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37">
                  <a:extLst>
                    <a:ext uri="{FF2B5EF4-FFF2-40B4-BE49-F238E27FC236}">
                      <a16:creationId xmlns:a16="http://schemas.microsoft.com/office/drawing/2014/main" id="{D408D10A-7CE5-5207-E128-AF3E025647E4}"/>
                    </a:ext>
                  </a:extLst>
                </p:cNvPr>
                <p:cNvSpPr/>
                <p:nvPr/>
              </p:nvSpPr>
              <p:spPr>
                <a:xfrm>
                  <a:off x="2156177" y="1817994"/>
                  <a:ext cx="96012" cy="9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2" h="96011" extrusionOk="0">
                      <a:moveTo>
                        <a:pt x="96012" y="48006"/>
                      </a:moveTo>
                      <a:cubicBezTo>
                        <a:pt x="96012" y="74519"/>
                        <a:pt x="74519" y="96012"/>
                        <a:pt x="48006" y="96012"/>
                      </a:cubicBezTo>
                      <a:cubicBezTo>
                        <a:pt x="21493" y="96012"/>
                        <a:pt x="0" y="74519"/>
                        <a:pt x="0" y="48006"/>
                      </a:cubicBezTo>
                      <a:cubicBezTo>
                        <a:pt x="0" y="21493"/>
                        <a:pt x="21493" y="0"/>
                        <a:pt x="48006" y="0"/>
                      </a:cubicBezTo>
                      <a:cubicBezTo>
                        <a:pt x="74519" y="0"/>
                        <a:pt x="96012" y="21493"/>
                        <a:pt x="96012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7">
                  <a:extLst>
                    <a:ext uri="{FF2B5EF4-FFF2-40B4-BE49-F238E27FC236}">
                      <a16:creationId xmlns:a16="http://schemas.microsoft.com/office/drawing/2014/main" id="{2E0895F8-ED26-6224-7A0F-7D51C1936119}"/>
                    </a:ext>
                  </a:extLst>
                </p:cNvPr>
                <p:cNvSpPr/>
                <p:nvPr/>
              </p:nvSpPr>
              <p:spPr>
                <a:xfrm>
                  <a:off x="2295432" y="1910862"/>
                  <a:ext cx="96011" cy="9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1" h="96012" extrusionOk="0">
                      <a:moveTo>
                        <a:pt x="0" y="48006"/>
                      </a:moveTo>
                      <a:cubicBezTo>
                        <a:pt x="0" y="21431"/>
                        <a:pt x="21526" y="0"/>
                        <a:pt x="48006" y="0"/>
                      </a:cubicBezTo>
                      <a:cubicBezTo>
                        <a:pt x="74486" y="0"/>
                        <a:pt x="96012" y="21526"/>
                        <a:pt x="96012" y="48006"/>
                      </a:cubicBezTo>
                      <a:cubicBezTo>
                        <a:pt x="96012" y="74485"/>
                        <a:pt x="74486" y="96012"/>
                        <a:pt x="48006" y="96012"/>
                      </a:cubicBezTo>
                      <a:cubicBezTo>
                        <a:pt x="21526" y="96012"/>
                        <a:pt x="0" y="74581"/>
                        <a:pt x="0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37">
                  <a:extLst>
                    <a:ext uri="{FF2B5EF4-FFF2-40B4-BE49-F238E27FC236}">
                      <a16:creationId xmlns:a16="http://schemas.microsoft.com/office/drawing/2014/main" id="{1E12E7A7-57A5-B5F1-D353-21A088289058}"/>
                    </a:ext>
                  </a:extLst>
                </p:cNvPr>
                <p:cNvSpPr/>
                <p:nvPr/>
              </p:nvSpPr>
              <p:spPr>
                <a:xfrm>
                  <a:off x="2066236" y="1927089"/>
                  <a:ext cx="223453" cy="44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53" h="440306" extrusionOk="0">
                      <a:moveTo>
                        <a:pt x="180619" y="116551"/>
                      </a:moveTo>
                      <a:cubicBezTo>
                        <a:pt x="180714" y="118933"/>
                        <a:pt x="182809" y="120647"/>
                        <a:pt x="185095" y="120457"/>
                      </a:cubicBezTo>
                      <a:cubicBezTo>
                        <a:pt x="194811" y="119504"/>
                        <a:pt x="217195" y="115504"/>
                        <a:pt x="222624" y="140745"/>
                      </a:cubicBezTo>
                      <a:cubicBezTo>
                        <a:pt x="228148" y="166272"/>
                        <a:pt x="204812" y="182941"/>
                        <a:pt x="190048" y="185131"/>
                      </a:cubicBezTo>
                      <a:cubicBezTo>
                        <a:pt x="185762" y="185703"/>
                        <a:pt x="165379" y="202467"/>
                        <a:pt x="162807" y="205896"/>
                      </a:cubicBezTo>
                      <a:cubicBezTo>
                        <a:pt x="154711" y="216373"/>
                        <a:pt x="174427" y="319434"/>
                        <a:pt x="178809" y="351533"/>
                      </a:cubicBezTo>
                      <a:cubicBezTo>
                        <a:pt x="187000" y="411445"/>
                        <a:pt x="98704" y="440306"/>
                        <a:pt x="98704" y="440306"/>
                      </a:cubicBezTo>
                      <a:cubicBezTo>
                        <a:pt x="98704" y="440306"/>
                        <a:pt x="48126" y="426876"/>
                        <a:pt x="42887" y="351533"/>
                      </a:cubicBezTo>
                      <a:cubicBezTo>
                        <a:pt x="42887" y="351533"/>
                        <a:pt x="45173" y="205801"/>
                        <a:pt x="44411" y="205134"/>
                      </a:cubicBezTo>
                      <a:cubicBezTo>
                        <a:pt x="31457" y="194275"/>
                        <a:pt x="-15311" y="193228"/>
                        <a:pt x="5073" y="91977"/>
                      </a:cubicBezTo>
                      <a:cubicBezTo>
                        <a:pt x="23932" y="-1749"/>
                        <a:pt x="91560" y="-1178"/>
                        <a:pt x="108895" y="346"/>
                      </a:cubicBezTo>
                      <a:cubicBezTo>
                        <a:pt x="123659" y="1680"/>
                        <a:pt x="173856" y="346"/>
                        <a:pt x="180619" y="116551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37">
                  <a:extLst>
                    <a:ext uri="{FF2B5EF4-FFF2-40B4-BE49-F238E27FC236}">
                      <a16:creationId xmlns:a16="http://schemas.microsoft.com/office/drawing/2014/main" id="{65259E2D-184E-A4FF-64A3-91F20507437C}"/>
                    </a:ext>
                  </a:extLst>
                </p:cNvPr>
                <p:cNvSpPr/>
                <p:nvPr/>
              </p:nvSpPr>
              <p:spPr>
                <a:xfrm>
                  <a:off x="2127316" y="1917239"/>
                  <a:ext cx="133661" cy="9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1" h="99928" extrusionOk="0">
                      <a:moveTo>
                        <a:pt x="0" y="5434"/>
                      </a:moveTo>
                      <a:cubicBezTo>
                        <a:pt x="0" y="5434"/>
                        <a:pt x="20479" y="120496"/>
                        <a:pt x="128778" y="96684"/>
                      </a:cubicBezTo>
                      <a:cubicBezTo>
                        <a:pt x="128683" y="96684"/>
                        <a:pt x="172402" y="-27046"/>
                        <a:pt x="0" y="54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7">
                  <a:extLst>
                    <a:ext uri="{FF2B5EF4-FFF2-40B4-BE49-F238E27FC236}">
                      <a16:creationId xmlns:a16="http://schemas.microsoft.com/office/drawing/2014/main" id="{18D7FE16-B6FF-0821-CE3D-6D908C902F9D}"/>
                    </a:ext>
                  </a:extLst>
                </p:cNvPr>
                <p:cNvSpPr/>
                <p:nvPr/>
              </p:nvSpPr>
              <p:spPr>
                <a:xfrm>
                  <a:off x="2244664" y="2065805"/>
                  <a:ext cx="33813" cy="2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24508" extrusionOk="0">
                      <a:moveTo>
                        <a:pt x="33814" y="10411"/>
                      </a:moveTo>
                      <a:cubicBezTo>
                        <a:pt x="33814" y="10411"/>
                        <a:pt x="15621" y="-20640"/>
                        <a:pt x="0" y="24508"/>
                      </a:cubicBezTo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7">
                  <a:extLst>
                    <a:ext uri="{FF2B5EF4-FFF2-40B4-BE49-F238E27FC236}">
                      <a16:creationId xmlns:a16="http://schemas.microsoft.com/office/drawing/2014/main" id="{30704742-C1E3-A160-D30D-B8B26D315566}"/>
                    </a:ext>
                  </a:extLst>
                </p:cNvPr>
                <p:cNvSpPr/>
                <p:nvPr/>
              </p:nvSpPr>
              <p:spPr>
                <a:xfrm>
                  <a:off x="2134841" y="1998536"/>
                  <a:ext cx="20596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6" h="15882" extrusionOk="0">
                      <a:moveTo>
                        <a:pt x="19145" y="15197"/>
                      </a:moveTo>
                      <a:cubicBezTo>
                        <a:pt x="22574" y="19197"/>
                        <a:pt x="19526" y="4529"/>
                        <a:pt x="14192" y="1576"/>
                      </a:cubicBezTo>
                      <a:cubicBezTo>
                        <a:pt x="8953" y="-1377"/>
                        <a:pt x="2572" y="-43"/>
                        <a:pt x="0" y="4433"/>
                      </a:cubicBezTo>
                      <a:cubicBezTo>
                        <a:pt x="0" y="4433"/>
                        <a:pt x="10954" y="5576"/>
                        <a:pt x="19145" y="151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7">
                  <a:extLst>
                    <a:ext uri="{FF2B5EF4-FFF2-40B4-BE49-F238E27FC236}">
                      <a16:creationId xmlns:a16="http://schemas.microsoft.com/office/drawing/2014/main" id="{BB57BB5C-18CC-E6D2-BBAF-9818414CCECB}"/>
                    </a:ext>
                  </a:extLst>
                </p:cNvPr>
                <p:cNvSpPr/>
                <p:nvPr/>
              </p:nvSpPr>
              <p:spPr>
                <a:xfrm>
                  <a:off x="2084558" y="1984965"/>
                  <a:ext cx="23231" cy="9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1" h="9817" extrusionOk="0">
                      <a:moveTo>
                        <a:pt x="1324" y="9622"/>
                      </a:moveTo>
                      <a:cubicBezTo>
                        <a:pt x="-3533" y="11432"/>
                        <a:pt x="6087" y="97"/>
                        <a:pt x="12183" y="2"/>
                      </a:cubicBezTo>
                      <a:cubicBezTo>
                        <a:pt x="18279" y="-94"/>
                        <a:pt x="23232" y="4097"/>
                        <a:pt x="23232" y="9336"/>
                      </a:cubicBezTo>
                      <a:cubicBezTo>
                        <a:pt x="23232" y="9336"/>
                        <a:pt x="13040" y="5145"/>
                        <a:pt x="1324" y="96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7">
                  <a:extLst>
                    <a:ext uri="{FF2B5EF4-FFF2-40B4-BE49-F238E27FC236}">
                      <a16:creationId xmlns:a16="http://schemas.microsoft.com/office/drawing/2014/main" id="{9D1E4FA0-8F37-EBA0-2089-E3B4502526DC}"/>
                    </a:ext>
                  </a:extLst>
                </p:cNvPr>
                <p:cNvSpPr/>
                <p:nvPr/>
              </p:nvSpPr>
              <p:spPr>
                <a:xfrm>
                  <a:off x="2131242" y="2024181"/>
                  <a:ext cx="11991" cy="2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9" h="15804" extrusionOk="0">
                      <a:moveTo>
                        <a:pt x="8310" y="9045"/>
                      </a:moveTo>
                      <a:cubicBezTo>
                        <a:pt x="6976" y="13331"/>
                        <a:pt x="4214" y="16379"/>
                        <a:pt x="2118" y="15713"/>
                      </a:cubicBezTo>
                      <a:cubicBezTo>
                        <a:pt x="23" y="15046"/>
                        <a:pt x="-644" y="11045"/>
                        <a:pt x="690" y="6759"/>
                      </a:cubicBezTo>
                      <a:cubicBezTo>
                        <a:pt x="2023" y="2473"/>
                        <a:pt x="4785" y="-575"/>
                        <a:pt x="6881" y="92"/>
                      </a:cubicBezTo>
                      <a:cubicBezTo>
                        <a:pt x="8976" y="663"/>
                        <a:pt x="9643" y="4759"/>
                        <a:pt x="8310" y="90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7">
                  <a:extLst>
                    <a:ext uri="{FF2B5EF4-FFF2-40B4-BE49-F238E27FC236}">
                      <a16:creationId xmlns:a16="http://schemas.microsoft.com/office/drawing/2014/main" id="{34E0A2E1-5630-7D7E-798A-72E0DE13E005}"/>
                    </a:ext>
                  </a:extLst>
                </p:cNvPr>
                <p:cNvSpPr/>
                <p:nvPr/>
              </p:nvSpPr>
              <p:spPr>
                <a:xfrm>
                  <a:off x="2086775" y="2007961"/>
                  <a:ext cx="11438" cy="20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4" h="15099" extrusionOk="0">
                      <a:moveTo>
                        <a:pt x="7891" y="8645"/>
                      </a:moveTo>
                      <a:cubicBezTo>
                        <a:pt x="6652" y="12741"/>
                        <a:pt x="3985" y="15598"/>
                        <a:pt x="1985" y="15027"/>
                      </a:cubicBezTo>
                      <a:cubicBezTo>
                        <a:pt x="-15" y="14455"/>
                        <a:pt x="-587" y="10550"/>
                        <a:pt x="652" y="6455"/>
                      </a:cubicBezTo>
                      <a:cubicBezTo>
                        <a:pt x="1890" y="2359"/>
                        <a:pt x="4557" y="-499"/>
                        <a:pt x="6557" y="73"/>
                      </a:cubicBezTo>
                      <a:cubicBezTo>
                        <a:pt x="8557" y="644"/>
                        <a:pt x="9224" y="4549"/>
                        <a:pt x="7891" y="8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7">
                  <a:extLst>
                    <a:ext uri="{FF2B5EF4-FFF2-40B4-BE49-F238E27FC236}">
                      <a16:creationId xmlns:a16="http://schemas.microsoft.com/office/drawing/2014/main" id="{9A7CDC7E-D33C-5DB5-51AB-67900405BC1C}"/>
                    </a:ext>
                  </a:extLst>
                </p:cNvPr>
                <p:cNvSpPr/>
                <p:nvPr/>
              </p:nvSpPr>
              <p:spPr>
                <a:xfrm>
                  <a:off x="2110672" y="2132223"/>
                  <a:ext cx="69674" cy="30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4" h="30272" extrusionOk="0">
                      <a:moveTo>
                        <a:pt x="70" y="0"/>
                      </a:moveTo>
                      <a:cubicBezTo>
                        <a:pt x="70" y="0"/>
                        <a:pt x="44362" y="4477"/>
                        <a:pt x="66269" y="1143"/>
                      </a:cubicBezTo>
                      <a:cubicBezTo>
                        <a:pt x="88177" y="-2286"/>
                        <a:pt x="-2882" y="69152"/>
                        <a:pt x="70" y="0"/>
                      </a:cubicBezTo>
                      <a:close/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37">
                  <a:extLst>
                    <a:ext uri="{FF2B5EF4-FFF2-40B4-BE49-F238E27FC236}">
                      <a16:creationId xmlns:a16="http://schemas.microsoft.com/office/drawing/2014/main" id="{4226BEED-6AB3-D590-5783-E5848298EF3D}"/>
                    </a:ext>
                  </a:extLst>
                </p:cNvPr>
                <p:cNvSpPr/>
                <p:nvPr/>
              </p:nvSpPr>
              <p:spPr>
                <a:xfrm>
                  <a:off x="2023112" y="4149142"/>
                  <a:ext cx="120110" cy="16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10" h="168520" extrusionOk="0">
                      <a:moveTo>
                        <a:pt x="120110" y="2953"/>
                      </a:moveTo>
                      <a:lnTo>
                        <a:pt x="104204" y="115919"/>
                      </a:lnTo>
                      <a:cubicBezTo>
                        <a:pt x="104204" y="115919"/>
                        <a:pt x="78677" y="190881"/>
                        <a:pt x="54959" y="161830"/>
                      </a:cubicBezTo>
                      <a:cubicBezTo>
                        <a:pt x="31242" y="132779"/>
                        <a:pt x="7810" y="117443"/>
                        <a:pt x="7810" y="117443"/>
                      </a:cubicBezTo>
                      <a:lnTo>
                        <a:pt x="0" y="0"/>
                      </a:lnTo>
                      <a:lnTo>
                        <a:pt x="120110" y="2953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37">
                  <a:extLst>
                    <a:ext uri="{FF2B5EF4-FFF2-40B4-BE49-F238E27FC236}">
                      <a16:creationId xmlns:a16="http://schemas.microsoft.com/office/drawing/2014/main" id="{B9411209-4B45-DEDB-6D2D-77B2DF856751}"/>
                    </a:ext>
                  </a:extLst>
                </p:cNvPr>
                <p:cNvSpPr/>
                <p:nvPr/>
              </p:nvSpPr>
              <p:spPr>
                <a:xfrm>
                  <a:off x="2520889" y="4143237"/>
                  <a:ext cx="101155" cy="13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55" h="135646" extrusionOk="0">
                      <a:moveTo>
                        <a:pt x="0" y="95"/>
                      </a:moveTo>
                      <a:lnTo>
                        <a:pt x="35147" y="112776"/>
                      </a:lnTo>
                      <a:cubicBezTo>
                        <a:pt x="35147" y="112776"/>
                        <a:pt x="61912" y="136207"/>
                        <a:pt x="71533" y="135636"/>
                      </a:cubicBezTo>
                      <a:cubicBezTo>
                        <a:pt x="89154" y="134493"/>
                        <a:pt x="98298" y="104204"/>
                        <a:pt x="98298" y="104204"/>
                      </a:cubicBezTo>
                      <a:lnTo>
                        <a:pt x="1011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37">
                  <a:extLst>
                    <a:ext uri="{FF2B5EF4-FFF2-40B4-BE49-F238E27FC236}">
                      <a16:creationId xmlns:a16="http://schemas.microsoft.com/office/drawing/2014/main" id="{4679F0AA-20EB-C95E-F391-6850E7771168}"/>
                    </a:ext>
                  </a:extLst>
                </p:cNvPr>
                <p:cNvSpPr/>
                <p:nvPr/>
              </p:nvSpPr>
              <p:spPr>
                <a:xfrm>
                  <a:off x="1926160" y="4247215"/>
                  <a:ext cx="213243" cy="10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43" h="106333" extrusionOk="0">
                      <a:moveTo>
                        <a:pt x="96952" y="18799"/>
                      </a:moveTo>
                      <a:lnTo>
                        <a:pt x="2274" y="95475"/>
                      </a:lnTo>
                      <a:cubicBezTo>
                        <a:pt x="-2584" y="99095"/>
                        <a:pt x="845" y="105095"/>
                        <a:pt x="7799" y="105191"/>
                      </a:cubicBezTo>
                      <a:lnTo>
                        <a:pt x="147530" y="106333"/>
                      </a:lnTo>
                      <a:cubicBezTo>
                        <a:pt x="150864" y="106333"/>
                        <a:pt x="153912" y="104810"/>
                        <a:pt x="155055" y="102524"/>
                      </a:cubicBezTo>
                      <a:lnTo>
                        <a:pt x="165628" y="80902"/>
                      </a:lnTo>
                      <a:cubicBezTo>
                        <a:pt x="168676" y="74615"/>
                        <a:pt x="174772" y="74139"/>
                        <a:pt x="174200" y="80807"/>
                      </a:cubicBezTo>
                      <a:lnTo>
                        <a:pt x="179344" y="101666"/>
                      </a:lnTo>
                      <a:cubicBezTo>
                        <a:pt x="179058" y="105000"/>
                        <a:pt x="212491" y="104048"/>
                        <a:pt x="212777" y="101095"/>
                      </a:cubicBezTo>
                      <a:cubicBezTo>
                        <a:pt x="214586" y="82521"/>
                        <a:pt x="210776" y="21942"/>
                        <a:pt x="207442" y="4988"/>
                      </a:cubicBezTo>
                      <a:cubicBezTo>
                        <a:pt x="206966" y="2606"/>
                        <a:pt x="204490" y="606"/>
                        <a:pt x="201156" y="130"/>
                      </a:cubicBezTo>
                      <a:lnTo>
                        <a:pt x="201156" y="130"/>
                      </a:lnTo>
                      <a:cubicBezTo>
                        <a:pt x="198203" y="-346"/>
                        <a:pt x="195155" y="511"/>
                        <a:pt x="193346" y="2321"/>
                      </a:cubicBezTo>
                      <a:cubicBezTo>
                        <a:pt x="183916" y="11465"/>
                        <a:pt x="153721" y="38897"/>
                        <a:pt x="137719" y="33372"/>
                      </a:cubicBezTo>
                      <a:cubicBezTo>
                        <a:pt x="126956" y="29657"/>
                        <a:pt x="112954" y="22990"/>
                        <a:pt x="108668" y="19180"/>
                      </a:cubicBezTo>
                      <a:cubicBezTo>
                        <a:pt x="105620" y="16513"/>
                        <a:pt x="100191" y="16418"/>
                        <a:pt x="96952" y="187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37">
                  <a:extLst>
                    <a:ext uri="{FF2B5EF4-FFF2-40B4-BE49-F238E27FC236}">
                      <a16:creationId xmlns:a16="http://schemas.microsoft.com/office/drawing/2014/main" id="{22EA7E55-7E02-880B-979D-1FDA5496256E}"/>
                    </a:ext>
                  </a:extLst>
                </p:cNvPr>
                <p:cNvSpPr/>
                <p:nvPr/>
              </p:nvSpPr>
              <p:spPr>
                <a:xfrm>
                  <a:off x="2539790" y="4242903"/>
                  <a:ext cx="137273" cy="1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73" h="146375" extrusionOk="0">
                      <a:moveTo>
                        <a:pt x="80730" y="727"/>
                      </a:moveTo>
                      <a:lnTo>
                        <a:pt x="134451" y="90738"/>
                      </a:lnTo>
                      <a:cubicBezTo>
                        <a:pt x="140166" y="99501"/>
                        <a:pt x="137023" y="109979"/>
                        <a:pt x="126641" y="116074"/>
                      </a:cubicBezTo>
                      <a:cubicBezTo>
                        <a:pt x="109877" y="126076"/>
                        <a:pt x="96065" y="145983"/>
                        <a:pt x="85493" y="146364"/>
                      </a:cubicBezTo>
                      <a:cubicBezTo>
                        <a:pt x="66348" y="146936"/>
                        <a:pt x="36725" y="126742"/>
                        <a:pt x="19389" y="119218"/>
                      </a:cubicBezTo>
                      <a:cubicBezTo>
                        <a:pt x="7769" y="114170"/>
                        <a:pt x="-1280" y="106740"/>
                        <a:pt x="149" y="97024"/>
                      </a:cubicBezTo>
                      <a:lnTo>
                        <a:pt x="13484" y="6728"/>
                      </a:lnTo>
                      <a:cubicBezTo>
                        <a:pt x="13674" y="5584"/>
                        <a:pt x="15579" y="5204"/>
                        <a:pt x="16627" y="6061"/>
                      </a:cubicBezTo>
                      <a:lnTo>
                        <a:pt x="37201" y="24730"/>
                      </a:lnTo>
                      <a:cubicBezTo>
                        <a:pt x="43964" y="30826"/>
                        <a:pt x="62252" y="30064"/>
                        <a:pt x="66824" y="22730"/>
                      </a:cubicBezTo>
                      <a:cubicBezTo>
                        <a:pt x="70062" y="17491"/>
                        <a:pt x="77682" y="631"/>
                        <a:pt x="77682" y="631"/>
                      </a:cubicBezTo>
                      <a:cubicBezTo>
                        <a:pt x="78349" y="-226"/>
                        <a:pt x="80159" y="-226"/>
                        <a:pt x="80730" y="7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7">
                  <a:extLst>
                    <a:ext uri="{FF2B5EF4-FFF2-40B4-BE49-F238E27FC236}">
                      <a16:creationId xmlns:a16="http://schemas.microsoft.com/office/drawing/2014/main" id="{3B9116EE-FA4F-DFF1-8FFD-CFFD776F275B}"/>
                    </a:ext>
                  </a:extLst>
                </p:cNvPr>
                <p:cNvSpPr/>
                <p:nvPr/>
              </p:nvSpPr>
              <p:spPr>
                <a:xfrm>
                  <a:off x="1955027" y="2647812"/>
                  <a:ext cx="690544" cy="152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544" h="1529945" extrusionOk="0">
                      <a:moveTo>
                        <a:pt x="380506" y="10668"/>
                      </a:moveTo>
                      <a:cubicBezTo>
                        <a:pt x="423845" y="87344"/>
                        <a:pt x="446800" y="143542"/>
                        <a:pt x="471755" y="241078"/>
                      </a:cubicBezTo>
                      <a:cubicBezTo>
                        <a:pt x="500711" y="354139"/>
                        <a:pt x="676924" y="1310830"/>
                        <a:pt x="690545" y="1516475"/>
                      </a:cubicBezTo>
                      <a:cubicBezTo>
                        <a:pt x="654921" y="1525048"/>
                        <a:pt x="554909" y="1523810"/>
                        <a:pt x="532334" y="1522571"/>
                      </a:cubicBezTo>
                      <a:cubicBezTo>
                        <a:pt x="460706" y="1317307"/>
                        <a:pt x="303163" y="639128"/>
                        <a:pt x="272492" y="509778"/>
                      </a:cubicBezTo>
                      <a:cubicBezTo>
                        <a:pt x="267730" y="489871"/>
                        <a:pt x="237059" y="494252"/>
                        <a:pt x="239441" y="514540"/>
                      </a:cubicBezTo>
                      <a:cubicBezTo>
                        <a:pt x="256871" y="662273"/>
                        <a:pt x="168670" y="1295781"/>
                        <a:pt x="215438" y="1522952"/>
                      </a:cubicBezTo>
                      <a:cubicBezTo>
                        <a:pt x="196769" y="1532477"/>
                        <a:pt x="83802" y="1530382"/>
                        <a:pt x="62180" y="1527620"/>
                      </a:cubicBezTo>
                      <a:cubicBezTo>
                        <a:pt x="38749" y="1274254"/>
                        <a:pt x="-85933" y="315278"/>
                        <a:pt x="102185" y="4381"/>
                      </a:cubicBezTo>
                      <a:cubicBezTo>
                        <a:pt x="188291" y="-7430"/>
                        <a:pt x="293257" y="8096"/>
                        <a:pt x="380506" y="106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7">
                  <a:extLst>
                    <a:ext uri="{FF2B5EF4-FFF2-40B4-BE49-F238E27FC236}">
                      <a16:creationId xmlns:a16="http://schemas.microsoft.com/office/drawing/2014/main" id="{4D58E054-8B3D-FDB8-6CA5-0C2C096FEC54}"/>
                    </a:ext>
                  </a:extLst>
                </p:cNvPr>
                <p:cNvSpPr/>
                <p:nvPr/>
              </p:nvSpPr>
              <p:spPr>
                <a:xfrm>
                  <a:off x="2011415" y="2221758"/>
                  <a:ext cx="427558" cy="45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58" h="457609" extrusionOk="0">
                      <a:moveTo>
                        <a:pt x="83135" y="23717"/>
                      </a:moveTo>
                      <a:cubicBezTo>
                        <a:pt x="85611" y="29813"/>
                        <a:pt x="-2971" y="218599"/>
                        <a:pt x="77" y="278130"/>
                      </a:cubicBezTo>
                      <a:cubicBezTo>
                        <a:pt x="3125" y="338137"/>
                        <a:pt x="44082" y="439102"/>
                        <a:pt x="40844" y="448056"/>
                      </a:cubicBezTo>
                      <a:cubicBezTo>
                        <a:pt x="40844" y="448056"/>
                        <a:pt x="170765" y="476250"/>
                        <a:pt x="427559" y="435769"/>
                      </a:cubicBezTo>
                      <a:cubicBezTo>
                        <a:pt x="411176" y="289465"/>
                        <a:pt x="353740" y="140494"/>
                        <a:pt x="327261" y="66199"/>
                      </a:cubicBezTo>
                      <a:cubicBezTo>
                        <a:pt x="327261" y="66199"/>
                        <a:pt x="245250" y="1619"/>
                        <a:pt x="223533" y="0"/>
                      </a:cubicBezTo>
                      <a:cubicBezTo>
                        <a:pt x="223438" y="0"/>
                        <a:pt x="184386" y="53816"/>
                        <a:pt x="83135" y="237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7">
                  <a:extLst>
                    <a:ext uri="{FF2B5EF4-FFF2-40B4-BE49-F238E27FC236}">
                      <a16:creationId xmlns:a16="http://schemas.microsoft.com/office/drawing/2014/main" id="{6208BDB2-1439-4DA9-F475-5C764A7515F4}"/>
                    </a:ext>
                  </a:extLst>
                </p:cNvPr>
                <p:cNvSpPr/>
                <p:nvPr/>
              </p:nvSpPr>
              <p:spPr>
                <a:xfrm>
                  <a:off x="1664696" y="2342048"/>
                  <a:ext cx="371180" cy="27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0" h="270520" extrusionOk="0">
                      <a:moveTo>
                        <a:pt x="371180" y="270521"/>
                      </a:moveTo>
                      <a:lnTo>
                        <a:pt x="310030" y="68877"/>
                      </a:lnTo>
                      <a:cubicBezTo>
                        <a:pt x="304981" y="52208"/>
                        <a:pt x="291265" y="39730"/>
                        <a:pt x="274216" y="36111"/>
                      </a:cubicBezTo>
                      <a:lnTo>
                        <a:pt x="26470" y="487"/>
                      </a:lnTo>
                      <a:cubicBezTo>
                        <a:pt x="10183" y="-2942"/>
                        <a:pt x="-3819" y="12298"/>
                        <a:pt x="943" y="28300"/>
                      </a:cubicBezTo>
                      <a:lnTo>
                        <a:pt x="52664" y="201750"/>
                      </a:lnTo>
                      <a:cubicBezTo>
                        <a:pt x="54950" y="209371"/>
                        <a:pt x="61046" y="215086"/>
                        <a:pt x="68761" y="216895"/>
                      </a:cubicBezTo>
                      <a:lnTo>
                        <a:pt x="371180" y="2705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37">
                  <a:extLst>
                    <a:ext uri="{FF2B5EF4-FFF2-40B4-BE49-F238E27FC236}">
                      <a16:creationId xmlns:a16="http://schemas.microsoft.com/office/drawing/2014/main" id="{08A3F47E-445C-E8CC-4707-004D037DF674}"/>
                    </a:ext>
                  </a:extLst>
                </p:cNvPr>
                <p:cNvSpPr/>
                <p:nvPr/>
              </p:nvSpPr>
              <p:spPr>
                <a:xfrm>
                  <a:off x="1880521" y="2448333"/>
                  <a:ext cx="236793" cy="22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93" h="224719" extrusionOk="0">
                      <a:moveTo>
                        <a:pt x="204980" y="224720"/>
                      </a:moveTo>
                      <a:cubicBezTo>
                        <a:pt x="99158" y="152235"/>
                        <a:pt x="39626" y="95371"/>
                        <a:pt x="28292" y="85369"/>
                      </a:cubicBezTo>
                      <a:cubicBezTo>
                        <a:pt x="21815" y="79654"/>
                        <a:pt x="4098" y="60319"/>
                        <a:pt x="5527" y="57080"/>
                      </a:cubicBezTo>
                      <a:cubicBezTo>
                        <a:pt x="8861" y="49650"/>
                        <a:pt x="44865" y="87750"/>
                        <a:pt x="44008" y="85179"/>
                      </a:cubicBezTo>
                      <a:cubicBezTo>
                        <a:pt x="43055" y="82702"/>
                        <a:pt x="-2379" y="43269"/>
                        <a:pt x="98" y="37268"/>
                      </a:cubicBezTo>
                      <a:cubicBezTo>
                        <a:pt x="3908" y="28124"/>
                        <a:pt x="53819" y="72891"/>
                        <a:pt x="54676" y="73654"/>
                      </a:cubicBezTo>
                      <a:cubicBezTo>
                        <a:pt x="67916" y="84512"/>
                        <a:pt x="5241" y="32696"/>
                        <a:pt x="6289" y="25743"/>
                      </a:cubicBezTo>
                      <a:cubicBezTo>
                        <a:pt x="7337" y="18885"/>
                        <a:pt x="37626" y="40506"/>
                        <a:pt x="38674" y="41269"/>
                      </a:cubicBezTo>
                      <a:cubicBezTo>
                        <a:pt x="38674" y="41269"/>
                        <a:pt x="63439" y="61366"/>
                        <a:pt x="65344" y="59842"/>
                      </a:cubicBezTo>
                      <a:cubicBezTo>
                        <a:pt x="67154" y="58318"/>
                        <a:pt x="24672" y="1168"/>
                        <a:pt x="32102" y="25"/>
                      </a:cubicBezTo>
                      <a:cubicBezTo>
                        <a:pt x="39531" y="-1118"/>
                        <a:pt x="74393" y="36982"/>
                        <a:pt x="82965" y="45079"/>
                      </a:cubicBezTo>
                      <a:cubicBezTo>
                        <a:pt x="91538" y="53175"/>
                        <a:pt x="106587" y="61080"/>
                        <a:pt x="111445" y="60319"/>
                      </a:cubicBezTo>
                      <a:cubicBezTo>
                        <a:pt x="115541" y="59652"/>
                        <a:pt x="118970" y="41745"/>
                        <a:pt x="114874" y="32601"/>
                      </a:cubicBezTo>
                      <a:cubicBezTo>
                        <a:pt x="114874" y="32601"/>
                        <a:pt x="135829" y="54604"/>
                        <a:pt x="142211" y="73082"/>
                      </a:cubicBezTo>
                      <a:cubicBezTo>
                        <a:pt x="145544" y="82797"/>
                        <a:pt x="147640" y="95180"/>
                        <a:pt x="147640" y="95180"/>
                      </a:cubicBezTo>
                      <a:lnTo>
                        <a:pt x="236794" y="154045"/>
                      </a:lnTo>
                      <a:lnTo>
                        <a:pt x="204980" y="224720"/>
                      </a:lnTo>
                      <a:close/>
                    </a:path>
                  </a:pathLst>
                </a:custGeom>
                <a:solidFill>
                  <a:srgbClr val="D460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37">
                  <a:extLst>
                    <a:ext uri="{FF2B5EF4-FFF2-40B4-BE49-F238E27FC236}">
                      <a16:creationId xmlns:a16="http://schemas.microsoft.com/office/drawing/2014/main" id="{079922C9-529F-296D-6AB6-E91D21F947A9}"/>
                    </a:ext>
                  </a:extLst>
                </p:cNvPr>
                <p:cNvSpPr/>
                <p:nvPr/>
              </p:nvSpPr>
              <p:spPr>
                <a:xfrm>
                  <a:off x="1985775" y="2277890"/>
                  <a:ext cx="410182" cy="498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82" h="498297" extrusionOk="0">
                      <a:moveTo>
                        <a:pt x="283369" y="73313"/>
                      </a:moveTo>
                      <a:cubicBezTo>
                        <a:pt x="283369" y="73313"/>
                        <a:pt x="306419" y="-21556"/>
                        <a:pt x="348996" y="4543"/>
                      </a:cubicBezTo>
                      <a:cubicBezTo>
                        <a:pt x="421100" y="48644"/>
                        <a:pt x="449866" y="263051"/>
                        <a:pt x="319564" y="482984"/>
                      </a:cubicBezTo>
                      <a:cubicBezTo>
                        <a:pt x="277273" y="554326"/>
                        <a:pt x="0" y="353253"/>
                        <a:pt x="0" y="353253"/>
                      </a:cubicBezTo>
                      <a:lnTo>
                        <a:pt x="65627" y="250288"/>
                      </a:lnTo>
                      <a:lnTo>
                        <a:pt x="215360" y="343252"/>
                      </a:lnTo>
                      <a:lnTo>
                        <a:pt x="283369" y="7331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37">
                  <a:extLst>
                    <a:ext uri="{FF2B5EF4-FFF2-40B4-BE49-F238E27FC236}">
                      <a16:creationId xmlns:a16="http://schemas.microsoft.com/office/drawing/2014/main" id="{79DE77C2-9EAF-1C2E-7B5A-6EC6559E504C}"/>
                    </a:ext>
                  </a:extLst>
                </p:cNvPr>
                <p:cNvSpPr/>
                <p:nvPr/>
              </p:nvSpPr>
              <p:spPr>
                <a:xfrm>
                  <a:off x="2205135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2" y="0"/>
                        <a:pt x="99441" y="22288"/>
                        <a:pt x="99441" y="49721"/>
                      </a:cubicBezTo>
                      <a:cubicBezTo>
                        <a:pt x="99441" y="77153"/>
                        <a:pt x="77152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1" y="24765"/>
                        <a:pt x="4381" y="49816"/>
                      </a:cubicBezTo>
                      <a:cubicBezTo>
                        <a:pt x="4381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9" name="Google Shape;1119;p37">
                <a:extLst>
                  <a:ext uri="{FF2B5EF4-FFF2-40B4-BE49-F238E27FC236}">
                    <a16:creationId xmlns:a16="http://schemas.microsoft.com/office/drawing/2014/main" id="{D061C166-5FCE-522A-CD6C-12D1AE6876B6}"/>
                  </a:ext>
                </a:extLst>
              </p:cNvPr>
              <p:cNvSpPr/>
              <p:nvPr/>
            </p:nvSpPr>
            <p:spPr>
              <a:xfrm rot="-9414398">
                <a:off x="2144222" y="2053107"/>
                <a:ext cx="41373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37">
              <a:extLst>
                <a:ext uri="{FF2B5EF4-FFF2-40B4-BE49-F238E27FC236}">
                  <a16:creationId xmlns:a16="http://schemas.microsoft.com/office/drawing/2014/main" id="{EDC1231A-AC66-A850-6E5F-70BA6B7A31F3}"/>
                </a:ext>
              </a:extLst>
            </p:cNvPr>
            <p:cNvGrpSpPr/>
            <p:nvPr/>
          </p:nvGrpSpPr>
          <p:grpSpPr>
            <a:xfrm>
              <a:off x="3240259" y="1052240"/>
              <a:ext cx="1031754" cy="966796"/>
              <a:chOff x="1932280" y="1331475"/>
              <a:chExt cx="637200" cy="597083"/>
            </a:xfrm>
          </p:grpSpPr>
          <p:sp>
            <p:nvSpPr>
              <p:cNvPr id="1121" name="Google Shape;1121;p37">
                <a:extLst>
                  <a:ext uri="{FF2B5EF4-FFF2-40B4-BE49-F238E27FC236}">
                    <a16:creationId xmlns:a16="http://schemas.microsoft.com/office/drawing/2014/main" id="{B910B680-7BCC-6E20-694E-41E394B74EA1}"/>
                  </a:ext>
                </a:extLst>
              </p:cNvPr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7">
                <a:extLst>
                  <a:ext uri="{FF2B5EF4-FFF2-40B4-BE49-F238E27FC236}">
                    <a16:creationId xmlns:a16="http://schemas.microsoft.com/office/drawing/2014/main" id="{17EEE5FB-A677-65D1-3610-61CBF97AEA78}"/>
                  </a:ext>
                </a:extLst>
              </p:cNvPr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7">
                <a:extLst>
                  <a:ext uri="{FF2B5EF4-FFF2-40B4-BE49-F238E27FC236}">
                    <a16:creationId xmlns:a16="http://schemas.microsoft.com/office/drawing/2014/main" id="{B8F40029-F7D1-D9DE-6B7A-9FA7126A3A96}"/>
                  </a:ext>
                </a:extLst>
              </p:cNvPr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7">
                <a:extLst>
                  <a:ext uri="{FF2B5EF4-FFF2-40B4-BE49-F238E27FC236}">
                    <a16:creationId xmlns:a16="http://schemas.microsoft.com/office/drawing/2014/main" id="{0EC83E7C-8E9A-E36F-16ED-F303AAA89AA6}"/>
                  </a:ext>
                </a:extLst>
              </p:cNvPr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7">
                <a:extLst>
                  <a:ext uri="{FF2B5EF4-FFF2-40B4-BE49-F238E27FC236}">
                    <a16:creationId xmlns:a16="http://schemas.microsoft.com/office/drawing/2014/main" id="{93D9BF9F-EF55-59BD-84FE-773F535CF6F8}"/>
                  </a:ext>
                </a:extLst>
              </p:cNvPr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7">
                <a:extLst>
                  <a:ext uri="{FF2B5EF4-FFF2-40B4-BE49-F238E27FC236}">
                    <a16:creationId xmlns:a16="http://schemas.microsoft.com/office/drawing/2014/main" id="{9405DE1B-057C-E161-2AA5-BA52D167B0D3}"/>
                  </a:ext>
                </a:extLst>
              </p:cNvPr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7">
                <a:extLst>
                  <a:ext uri="{FF2B5EF4-FFF2-40B4-BE49-F238E27FC236}">
                    <a16:creationId xmlns:a16="http://schemas.microsoft.com/office/drawing/2014/main" id="{C706B87F-6012-B59D-1A8C-AF15B34FB478}"/>
                  </a:ext>
                </a:extLst>
              </p:cNvPr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7">
                <a:extLst>
                  <a:ext uri="{FF2B5EF4-FFF2-40B4-BE49-F238E27FC236}">
                    <a16:creationId xmlns:a16="http://schemas.microsoft.com/office/drawing/2014/main" id="{96C395A9-0C58-1E95-C2AD-83647B2EEDCF}"/>
                  </a:ext>
                </a:extLst>
              </p:cNvPr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7">
                <a:extLst>
                  <a:ext uri="{FF2B5EF4-FFF2-40B4-BE49-F238E27FC236}">
                    <a16:creationId xmlns:a16="http://schemas.microsoft.com/office/drawing/2014/main" id="{CBF561A6-FBBE-1C85-4BDC-FB51D7A69126}"/>
                  </a:ext>
                </a:extLst>
              </p:cNvPr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7">
                <a:extLst>
                  <a:ext uri="{FF2B5EF4-FFF2-40B4-BE49-F238E27FC236}">
                    <a16:creationId xmlns:a16="http://schemas.microsoft.com/office/drawing/2014/main" id="{1D1FB85A-2BD7-DBC8-8A61-FE0D78AD5328}"/>
                  </a:ext>
                </a:extLst>
              </p:cNvPr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7">
                <a:extLst>
                  <a:ext uri="{FF2B5EF4-FFF2-40B4-BE49-F238E27FC236}">
                    <a16:creationId xmlns:a16="http://schemas.microsoft.com/office/drawing/2014/main" id="{67E4FFD6-78C9-6DBC-AAF9-BAFC5C28B4B4}"/>
                  </a:ext>
                </a:extLst>
              </p:cNvPr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2AE7AE0F-7102-7349-83EC-AE8328E966B0}"/>
                  </a:ext>
                </a:extLst>
              </p:cNvPr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7" name="Google Shape;1167;p37">
              <a:extLst>
                <a:ext uri="{FF2B5EF4-FFF2-40B4-BE49-F238E27FC236}">
                  <a16:creationId xmlns:a16="http://schemas.microsoft.com/office/drawing/2014/main" id="{CFD5E235-0247-4EF4-E78E-A65E5FFA41CE}"/>
                </a:ext>
              </a:extLst>
            </p:cNvPr>
            <p:cNvSpPr/>
            <p:nvPr/>
          </p:nvSpPr>
          <p:spPr>
            <a:xfrm>
              <a:off x="2506215" y="1770026"/>
              <a:ext cx="26859" cy="30214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4" y="20"/>
                    <a:pt x="8" y="17"/>
                  </a:cubicBezTo>
                  <a:cubicBezTo>
                    <a:pt x="18" y="10"/>
                    <a:pt x="18" y="10"/>
                    <a:pt x="18" y="1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1" name="Picture 1210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916DAE17-BD4C-C966-1382-6A9858E2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7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D83A5-43DA-864B-08BA-88F352F2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3108BC21-89BD-6CE6-1756-AF64E684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B65299A0-2C91-1CA5-F720-6564941F6E90}"/>
              </a:ext>
            </a:extLst>
          </p:cNvPr>
          <p:cNvSpPr txBox="1">
            <a:spLocks/>
          </p:cNvSpPr>
          <p:nvPr/>
        </p:nvSpPr>
        <p:spPr>
          <a:xfrm>
            <a:off x="618063" y="97699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loo 2 ExtraBold"/>
              <a:buNone/>
              <a:defRPr sz="32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-US" sz="2800" dirty="0"/>
              <a:t>Data Cleaning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32F629-49CF-AF1E-C5F0-930E658E8E54}"/>
              </a:ext>
            </a:extLst>
          </p:cNvPr>
          <p:cNvSpPr txBox="1"/>
          <p:nvPr/>
        </p:nvSpPr>
        <p:spPr>
          <a:xfrm>
            <a:off x="-1" y="1384003"/>
            <a:ext cx="8950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Preprocessing phase, where we implemented both </a:t>
            </a:r>
            <a:r>
              <a:rPr lang="en-US" b="1" dirty="0">
                <a:solidFill>
                  <a:schemeClr val="dk1"/>
                </a:solidFill>
                <a:latin typeface="DM Sans"/>
                <a:sym typeface="DM Sans"/>
              </a:rPr>
              <a:t>standard</a:t>
            </a: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DM Sans"/>
                <a:sym typeface="DM Sans"/>
              </a:rPr>
              <a:t>advanced</a:t>
            </a: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Data cleaning, we followed a two-pronged approach: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First, </a:t>
            </a:r>
            <a:r>
              <a:rPr lang="en-US" b="1" dirty="0">
                <a:solidFill>
                  <a:schemeClr val="dk1"/>
                </a:solidFill>
                <a:latin typeface="DM Sans"/>
                <a:sym typeface="DM Sans"/>
              </a:rPr>
              <a:t>cross-referencing</a:t>
            </a: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 with MTA sources for data validation;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Second, we applied </a:t>
            </a:r>
            <a:r>
              <a:rPr lang="en-US" b="1" dirty="0">
                <a:solidFill>
                  <a:schemeClr val="dk1"/>
                </a:solidFill>
                <a:latin typeface="DM Sans"/>
                <a:sym typeface="DM Sans"/>
              </a:rPr>
              <a:t>multivariate and hyper-imputation </a:t>
            </a:r>
            <a:r>
              <a:rPr lang="en-US" dirty="0">
                <a:solidFill>
                  <a:schemeClr val="dk1"/>
                </a:solidFill>
                <a:latin typeface="DM Sans"/>
                <a:sym typeface="DM Sans"/>
              </a:rPr>
              <a:t>methods to fill missing values effectively</a:t>
            </a:r>
            <a:r>
              <a:rPr lang="en-US" dirty="0"/>
              <a:t>.</a:t>
            </a:r>
            <a:endParaRPr lang="en-US" dirty="0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20" name="Subtitle 6">
            <a:extLst>
              <a:ext uri="{FF2B5EF4-FFF2-40B4-BE49-F238E27FC236}">
                <a16:creationId xmlns:a16="http://schemas.microsoft.com/office/drawing/2014/main" id="{F9A10177-6C66-6A86-2719-2FE10D1B5B9E}"/>
              </a:ext>
            </a:extLst>
          </p:cNvPr>
          <p:cNvSpPr txBox="1">
            <a:spLocks/>
          </p:cNvSpPr>
          <p:nvPr/>
        </p:nvSpPr>
        <p:spPr>
          <a:xfrm>
            <a:off x="0" y="3217912"/>
            <a:ext cx="8804275" cy="134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Feature engineering was a </a:t>
            </a:r>
            <a:r>
              <a:rPr lang="en-US" b="1" dirty="0"/>
              <a:t>core</a:t>
            </a:r>
            <a:r>
              <a:rPr lang="en-US" dirty="0"/>
              <a:t> part of our workflow.</a:t>
            </a:r>
            <a:br>
              <a:rPr lang="en-US" dirty="0"/>
            </a:br>
            <a:r>
              <a:rPr lang="en-US" dirty="0"/>
              <a:t> We extracted time-based features such as hour, day, and month, and derived performance metrics including average trip speed, median speed per borough, and a congestion matrix.</a:t>
            </a:r>
          </a:p>
          <a:p>
            <a:r>
              <a:rPr lang="en-US" dirty="0"/>
              <a:t>These engineered features were not just technical enhancements — they were essential for uncovering </a:t>
            </a:r>
            <a:r>
              <a:rPr lang="en-US" b="1" dirty="0"/>
              <a:t>real insights</a:t>
            </a:r>
            <a:r>
              <a:rPr lang="en-US" dirty="0"/>
              <a:t> into urban transportation dynamics in NYC.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99A47D53-6193-70FF-82BB-D451CF3CB123}"/>
              </a:ext>
            </a:extLst>
          </p:cNvPr>
          <p:cNvSpPr txBox="1">
            <a:spLocks/>
          </p:cNvSpPr>
          <p:nvPr/>
        </p:nvSpPr>
        <p:spPr>
          <a:xfrm>
            <a:off x="514663" y="264521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loo 2 ExtraBold"/>
              <a:buNone/>
              <a:defRPr sz="32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-US" sz="2800" dirty="0"/>
              <a:t>Feature Engineering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3585E8-5B9D-E136-1085-F2A9C0AD1E16}"/>
              </a:ext>
            </a:extLst>
          </p:cNvPr>
          <p:cNvCxnSpPr>
            <a:cxnSpLocks/>
          </p:cNvCxnSpPr>
          <p:nvPr/>
        </p:nvCxnSpPr>
        <p:spPr>
          <a:xfrm>
            <a:off x="-8467" y="2494407"/>
            <a:ext cx="608570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80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38D0F05B-084A-3AA3-1053-46F9FB70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D73C7F99-0F4E-F418-E804-D944FFDC2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5466" y="2936663"/>
            <a:ext cx="5198534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 &amp; </a:t>
            </a:r>
            <a:r>
              <a:rPr lang="en" sz="5400" dirty="0"/>
              <a:t>Bus Lanes </a:t>
            </a:r>
            <a:r>
              <a:rPr lang="en" dirty="0"/>
              <a:t>Analysis</a:t>
            </a:r>
            <a:endParaRPr dirty="0"/>
          </a:p>
        </p:txBody>
      </p:sp>
      <p:grpSp>
        <p:nvGrpSpPr>
          <p:cNvPr id="21" name="Google Shape;786;p31">
            <a:extLst>
              <a:ext uri="{FF2B5EF4-FFF2-40B4-BE49-F238E27FC236}">
                <a16:creationId xmlns:a16="http://schemas.microsoft.com/office/drawing/2014/main" id="{5175A23B-7C19-C1B6-58B2-1A16F1BBEA58}"/>
              </a:ext>
            </a:extLst>
          </p:cNvPr>
          <p:cNvGrpSpPr/>
          <p:nvPr/>
        </p:nvGrpSpPr>
        <p:grpSpPr>
          <a:xfrm>
            <a:off x="471868" y="1514753"/>
            <a:ext cx="2987196" cy="3456293"/>
            <a:chOff x="713221" y="502143"/>
            <a:chExt cx="2987196" cy="3456293"/>
          </a:xfrm>
        </p:grpSpPr>
        <p:grpSp>
          <p:nvGrpSpPr>
            <p:cNvPr id="22" name="Google Shape;787;p31">
              <a:extLst>
                <a:ext uri="{FF2B5EF4-FFF2-40B4-BE49-F238E27FC236}">
                  <a16:creationId xmlns:a16="http://schemas.microsoft.com/office/drawing/2014/main" id="{E32BE377-F70C-2D9C-DED6-6E2C555A3A4E}"/>
                </a:ext>
              </a:extLst>
            </p:cNvPr>
            <p:cNvGrpSpPr/>
            <p:nvPr/>
          </p:nvGrpSpPr>
          <p:grpSpPr>
            <a:xfrm>
              <a:off x="1974337" y="1193591"/>
              <a:ext cx="1726080" cy="1115464"/>
              <a:chOff x="4838012" y="1361547"/>
              <a:chExt cx="951900" cy="615157"/>
            </a:xfrm>
          </p:grpSpPr>
          <p:sp>
            <p:nvSpPr>
              <p:cNvPr id="1215" name="Google Shape;788;p31">
                <a:extLst>
                  <a:ext uri="{FF2B5EF4-FFF2-40B4-BE49-F238E27FC236}">
                    <a16:creationId xmlns:a16="http://schemas.microsoft.com/office/drawing/2014/main" id="{C7AEFB12-4087-5B0B-CD89-C9949E72851D}"/>
                  </a:ext>
                </a:extLst>
              </p:cNvPr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789;p31">
                <a:extLst>
                  <a:ext uri="{FF2B5EF4-FFF2-40B4-BE49-F238E27FC236}">
                    <a16:creationId xmlns:a16="http://schemas.microsoft.com/office/drawing/2014/main" id="{3E8BB130-EC05-0B70-8C7B-76B9FDC08A12}"/>
                  </a:ext>
                </a:extLst>
              </p:cNvPr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7" extrusionOk="0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790;p31">
                <a:extLst>
                  <a:ext uri="{FF2B5EF4-FFF2-40B4-BE49-F238E27FC236}">
                    <a16:creationId xmlns:a16="http://schemas.microsoft.com/office/drawing/2014/main" id="{744413F1-0AF0-042F-F77D-F3C64C51E78A}"/>
                  </a:ext>
                </a:extLst>
              </p:cNvPr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791;p31">
                <a:extLst>
                  <a:ext uri="{FF2B5EF4-FFF2-40B4-BE49-F238E27FC236}">
                    <a16:creationId xmlns:a16="http://schemas.microsoft.com/office/drawing/2014/main" id="{5A479C6D-7C97-7C45-B5A4-CE15E37ADDE3}"/>
                  </a:ext>
                </a:extLst>
              </p:cNvPr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792;p31">
                <a:extLst>
                  <a:ext uri="{FF2B5EF4-FFF2-40B4-BE49-F238E27FC236}">
                    <a16:creationId xmlns:a16="http://schemas.microsoft.com/office/drawing/2014/main" id="{2B327AA0-B648-E5C9-36BC-CB4A4A3AE897}"/>
                  </a:ext>
                </a:extLst>
              </p:cNvPr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793;p31">
                <a:extLst>
                  <a:ext uri="{FF2B5EF4-FFF2-40B4-BE49-F238E27FC236}">
                    <a16:creationId xmlns:a16="http://schemas.microsoft.com/office/drawing/2014/main" id="{FF21EB2F-9D93-3450-95C2-CCD91D46D7E0}"/>
                  </a:ext>
                </a:extLst>
              </p:cNvPr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794;p31">
                <a:extLst>
                  <a:ext uri="{FF2B5EF4-FFF2-40B4-BE49-F238E27FC236}">
                    <a16:creationId xmlns:a16="http://schemas.microsoft.com/office/drawing/2014/main" id="{FD2E3203-3955-A1DA-0142-C5AE64E5EAF7}"/>
                  </a:ext>
                </a:extLst>
              </p:cNvPr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795;p31">
                <a:extLst>
                  <a:ext uri="{FF2B5EF4-FFF2-40B4-BE49-F238E27FC236}">
                    <a16:creationId xmlns:a16="http://schemas.microsoft.com/office/drawing/2014/main" id="{E1E96EC8-A373-71DC-5846-F087E22245A1}"/>
                  </a:ext>
                </a:extLst>
              </p:cNvPr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8" extrusionOk="0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796;p31">
                <a:extLst>
                  <a:ext uri="{FF2B5EF4-FFF2-40B4-BE49-F238E27FC236}">
                    <a16:creationId xmlns:a16="http://schemas.microsoft.com/office/drawing/2014/main" id="{1FFF8305-BDA0-7FE0-8A3C-45ADB953C069}"/>
                  </a:ext>
                </a:extLst>
              </p:cNvPr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63" extrusionOk="0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797;p31">
                <a:extLst>
                  <a:ext uri="{FF2B5EF4-FFF2-40B4-BE49-F238E27FC236}">
                    <a16:creationId xmlns:a16="http://schemas.microsoft.com/office/drawing/2014/main" id="{12ACB20D-72A2-390C-00A9-6B44A795F22B}"/>
                  </a:ext>
                </a:extLst>
              </p:cNvPr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798;p31">
                <a:extLst>
                  <a:ext uri="{FF2B5EF4-FFF2-40B4-BE49-F238E27FC236}">
                    <a16:creationId xmlns:a16="http://schemas.microsoft.com/office/drawing/2014/main" id="{AB750DD0-84CD-C85D-2D3D-63FE6CC9404A}"/>
                  </a:ext>
                </a:extLst>
              </p:cNvPr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799;p31">
                <a:extLst>
                  <a:ext uri="{FF2B5EF4-FFF2-40B4-BE49-F238E27FC236}">
                    <a16:creationId xmlns:a16="http://schemas.microsoft.com/office/drawing/2014/main" id="{12F44358-BB39-AC25-CF3A-9395E16A55DB}"/>
                  </a:ext>
                </a:extLst>
              </p:cNvPr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800;p31">
                <a:extLst>
                  <a:ext uri="{FF2B5EF4-FFF2-40B4-BE49-F238E27FC236}">
                    <a16:creationId xmlns:a16="http://schemas.microsoft.com/office/drawing/2014/main" id="{CFD7A06D-C846-4C49-FE9B-8CDB68FDB6A5}"/>
                  </a:ext>
                </a:extLst>
              </p:cNvPr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801;p31">
                <a:extLst>
                  <a:ext uri="{FF2B5EF4-FFF2-40B4-BE49-F238E27FC236}">
                    <a16:creationId xmlns:a16="http://schemas.microsoft.com/office/drawing/2014/main" id="{024614D3-C698-B2D6-DA9E-0510C68ED3F5}"/>
                  </a:ext>
                </a:extLst>
              </p:cNvPr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802;p31">
                <a:extLst>
                  <a:ext uri="{FF2B5EF4-FFF2-40B4-BE49-F238E27FC236}">
                    <a16:creationId xmlns:a16="http://schemas.microsoft.com/office/drawing/2014/main" id="{3B84A27C-2EA6-A3CC-A1EE-C84863DA179E}"/>
                  </a:ext>
                </a:extLst>
              </p:cNvPr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803;p31">
                <a:extLst>
                  <a:ext uri="{FF2B5EF4-FFF2-40B4-BE49-F238E27FC236}">
                    <a16:creationId xmlns:a16="http://schemas.microsoft.com/office/drawing/2014/main" id="{CF6CD8C6-FB68-06DB-0C28-6522E8AEF7B6}"/>
                  </a:ext>
                </a:extLst>
              </p:cNvPr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804;p31">
                <a:extLst>
                  <a:ext uri="{FF2B5EF4-FFF2-40B4-BE49-F238E27FC236}">
                    <a16:creationId xmlns:a16="http://schemas.microsoft.com/office/drawing/2014/main" id="{4A240805-B817-7C78-96D1-317CD07159F5}"/>
                  </a:ext>
                </a:extLst>
              </p:cNvPr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805;p31">
                <a:extLst>
                  <a:ext uri="{FF2B5EF4-FFF2-40B4-BE49-F238E27FC236}">
                    <a16:creationId xmlns:a16="http://schemas.microsoft.com/office/drawing/2014/main" id="{F213DA46-37B8-05E6-B1BD-71EDBECF569B}"/>
                  </a:ext>
                </a:extLst>
              </p:cNvPr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806;p31">
                <a:extLst>
                  <a:ext uri="{FF2B5EF4-FFF2-40B4-BE49-F238E27FC236}">
                    <a16:creationId xmlns:a16="http://schemas.microsoft.com/office/drawing/2014/main" id="{1BC0C9A7-589E-F491-8AA0-8E8A838F6B73}"/>
                  </a:ext>
                </a:extLst>
              </p:cNvPr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807;p31">
              <a:extLst>
                <a:ext uri="{FF2B5EF4-FFF2-40B4-BE49-F238E27FC236}">
                  <a16:creationId xmlns:a16="http://schemas.microsoft.com/office/drawing/2014/main" id="{B916C074-734B-8FC2-B487-C0E337430036}"/>
                </a:ext>
              </a:extLst>
            </p:cNvPr>
            <p:cNvGrpSpPr/>
            <p:nvPr/>
          </p:nvGrpSpPr>
          <p:grpSpPr>
            <a:xfrm>
              <a:off x="1442946" y="949677"/>
              <a:ext cx="437992" cy="437992"/>
              <a:chOff x="1309269" y="3291652"/>
              <a:chExt cx="415198" cy="415198"/>
            </a:xfrm>
          </p:grpSpPr>
          <p:sp>
            <p:nvSpPr>
              <p:cNvPr id="1213" name="Google Shape;808;p31">
                <a:extLst>
                  <a:ext uri="{FF2B5EF4-FFF2-40B4-BE49-F238E27FC236}">
                    <a16:creationId xmlns:a16="http://schemas.microsoft.com/office/drawing/2014/main" id="{728C1C1A-BEF9-F0B9-ABB6-5D77C9B4C2DA}"/>
                  </a:ext>
                </a:extLst>
              </p:cNvPr>
              <p:cNvSpPr/>
              <p:nvPr/>
            </p:nvSpPr>
            <p:spPr>
              <a:xfrm>
                <a:off x="1309269" y="3291652"/>
                <a:ext cx="415198" cy="41519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809;p31">
                <a:extLst>
                  <a:ext uri="{FF2B5EF4-FFF2-40B4-BE49-F238E27FC236}">
                    <a16:creationId xmlns:a16="http://schemas.microsoft.com/office/drawing/2014/main" id="{9410A602-86F1-E205-83A3-5FAD5A30BD27}"/>
                  </a:ext>
                </a:extLst>
              </p:cNvPr>
              <p:cNvSpPr/>
              <p:nvPr/>
            </p:nvSpPr>
            <p:spPr>
              <a:xfrm>
                <a:off x="1364756" y="3349053"/>
                <a:ext cx="304223" cy="29944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3" extrusionOk="0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810;p31">
              <a:extLst>
                <a:ext uri="{FF2B5EF4-FFF2-40B4-BE49-F238E27FC236}">
                  <a16:creationId xmlns:a16="http://schemas.microsoft.com/office/drawing/2014/main" id="{60A12B2F-D942-49DC-F3E0-98230BB46795}"/>
                </a:ext>
              </a:extLst>
            </p:cNvPr>
            <p:cNvSpPr/>
            <p:nvPr/>
          </p:nvSpPr>
          <p:spPr>
            <a:xfrm>
              <a:off x="3052028" y="502143"/>
              <a:ext cx="560784" cy="924988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11;p31">
              <a:extLst>
                <a:ext uri="{FF2B5EF4-FFF2-40B4-BE49-F238E27FC236}">
                  <a16:creationId xmlns:a16="http://schemas.microsoft.com/office/drawing/2014/main" id="{46A4DC8E-26E8-F331-AE52-EDF574536034}"/>
                </a:ext>
              </a:extLst>
            </p:cNvPr>
            <p:cNvSpPr/>
            <p:nvPr/>
          </p:nvSpPr>
          <p:spPr>
            <a:xfrm>
              <a:off x="3003630" y="2329937"/>
              <a:ext cx="269949" cy="266432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12;p31">
              <a:extLst>
                <a:ext uri="{FF2B5EF4-FFF2-40B4-BE49-F238E27FC236}">
                  <a16:creationId xmlns:a16="http://schemas.microsoft.com/office/drawing/2014/main" id="{7B164F9E-C6EF-E378-F22A-5C50B7FD9F0B}"/>
                </a:ext>
              </a:extLst>
            </p:cNvPr>
            <p:cNvSpPr/>
            <p:nvPr/>
          </p:nvSpPr>
          <p:spPr>
            <a:xfrm>
              <a:off x="3003613" y="2807213"/>
              <a:ext cx="166095" cy="27398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813;p31">
              <a:extLst>
                <a:ext uri="{FF2B5EF4-FFF2-40B4-BE49-F238E27FC236}">
                  <a16:creationId xmlns:a16="http://schemas.microsoft.com/office/drawing/2014/main" id="{851F906D-4536-E0EA-6AE6-BEBA4A50D095}"/>
                </a:ext>
              </a:extLst>
            </p:cNvPr>
            <p:cNvGrpSpPr/>
            <p:nvPr/>
          </p:nvGrpSpPr>
          <p:grpSpPr>
            <a:xfrm>
              <a:off x="713221" y="1546974"/>
              <a:ext cx="1380702" cy="2411462"/>
              <a:chOff x="713221" y="1546974"/>
              <a:chExt cx="1380702" cy="2411462"/>
            </a:xfrm>
          </p:grpSpPr>
          <p:sp>
            <p:nvSpPr>
              <p:cNvPr id="1060" name="Google Shape;814;p31">
                <a:extLst>
                  <a:ext uri="{FF2B5EF4-FFF2-40B4-BE49-F238E27FC236}">
                    <a16:creationId xmlns:a16="http://schemas.microsoft.com/office/drawing/2014/main" id="{231ED415-6704-F460-0EF9-1D3FDA2627E4}"/>
                  </a:ext>
                </a:extLst>
              </p:cNvPr>
              <p:cNvSpPr/>
              <p:nvPr/>
            </p:nvSpPr>
            <p:spPr>
              <a:xfrm flipH="1">
                <a:off x="1210219" y="1617779"/>
                <a:ext cx="451384" cy="29751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34" extrusionOk="0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815;p31">
                <a:extLst>
                  <a:ext uri="{FF2B5EF4-FFF2-40B4-BE49-F238E27FC236}">
                    <a16:creationId xmlns:a16="http://schemas.microsoft.com/office/drawing/2014/main" id="{3821D8D7-8F97-A915-2F99-3E8F7265D3B0}"/>
                  </a:ext>
                </a:extLst>
              </p:cNvPr>
              <p:cNvSpPr/>
              <p:nvPr/>
            </p:nvSpPr>
            <p:spPr>
              <a:xfrm flipH="1">
                <a:off x="892277" y="2443613"/>
                <a:ext cx="815622" cy="12840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39" extrusionOk="0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816;p31">
                <a:extLst>
                  <a:ext uri="{FF2B5EF4-FFF2-40B4-BE49-F238E27FC236}">
                    <a16:creationId xmlns:a16="http://schemas.microsoft.com/office/drawing/2014/main" id="{2E8A2831-9C6B-D868-7304-1282CA273427}"/>
                  </a:ext>
                </a:extLst>
              </p:cNvPr>
              <p:cNvSpPr/>
              <p:nvPr/>
            </p:nvSpPr>
            <p:spPr>
              <a:xfrm flipH="1">
                <a:off x="1228602" y="1913255"/>
                <a:ext cx="425512" cy="57120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41" extrusionOk="0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817;p31">
                <a:extLst>
                  <a:ext uri="{FF2B5EF4-FFF2-40B4-BE49-F238E27FC236}">
                    <a16:creationId xmlns:a16="http://schemas.microsoft.com/office/drawing/2014/main" id="{60E4ACD8-4F48-2DB7-D308-DF0C8D998C74}"/>
                  </a:ext>
                </a:extLst>
              </p:cNvPr>
              <p:cNvSpPr/>
              <p:nvPr/>
            </p:nvSpPr>
            <p:spPr>
              <a:xfrm flipH="1">
                <a:off x="738412" y="3639812"/>
                <a:ext cx="309092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5" extrusionOk="0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818;p31">
                <a:extLst>
                  <a:ext uri="{FF2B5EF4-FFF2-40B4-BE49-F238E27FC236}">
                    <a16:creationId xmlns:a16="http://schemas.microsoft.com/office/drawing/2014/main" id="{350722D8-1E60-90BC-BC93-914C72DCF684}"/>
                  </a:ext>
                </a:extLst>
              </p:cNvPr>
              <p:cNvSpPr/>
              <p:nvPr/>
            </p:nvSpPr>
            <p:spPr>
              <a:xfrm flipH="1">
                <a:off x="713221" y="3728319"/>
                <a:ext cx="332921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819;p31">
                <a:extLst>
                  <a:ext uri="{FF2B5EF4-FFF2-40B4-BE49-F238E27FC236}">
                    <a16:creationId xmlns:a16="http://schemas.microsoft.com/office/drawing/2014/main" id="{EFB6DBF4-BFF5-E9AF-7A19-80FA9C454D05}"/>
                  </a:ext>
                </a:extLst>
              </p:cNvPr>
              <p:cNvSpPr/>
              <p:nvPr/>
            </p:nvSpPr>
            <p:spPr>
              <a:xfrm flipH="1">
                <a:off x="1374978" y="3639812"/>
                <a:ext cx="312496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05" extrusionOk="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820;p31">
                <a:extLst>
                  <a:ext uri="{FF2B5EF4-FFF2-40B4-BE49-F238E27FC236}">
                    <a16:creationId xmlns:a16="http://schemas.microsoft.com/office/drawing/2014/main" id="{93901170-6368-E665-F2AB-67B667C0AB36}"/>
                  </a:ext>
                </a:extLst>
              </p:cNvPr>
              <p:cNvSpPr/>
              <p:nvPr/>
            </p:nvSpPr>
            <p:spPr>
              <a:xfrm flipH="1">
                <a:off x="1377020" y="3728319"/>
                <a:ext cx="332240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821;p31">
                <a:extLst>
                  <a:ext uri="{FF2B5EF4-FFF2-40B4-BE49-F238E27FC236}">
                    <a16:creationId xmlns:a16="http://schemas.microsoft.com/office/drawing/2014/main" id="{0FBBF760-2B7C-A64E-8F55-9D0A4011895A}"/>
                  </a:ext>
                </a:extLst>
              </p:cNvPr>
              <p:cNvSpPr/>
              <p:nvPr/>
            </p:nvSpPr>
            <p:spPr>
              <a:xfrm flipH="1">
                <a:off x="835769" y="1991549"/>
                <a:ext cx="548060" cy="51878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2" extrusionOk="0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822;p31">
                <a:extLst>
                  <a:ext uri="{FF2B5EF4-FFF2-40B4-BE49-F238E27FC236}">
                    <a16:creationId xmlns:a16="http://schemas.microsoft.com/office/drawing/2014/main" id="{066C3CE5-5BC6-A5F8-EB82-1C6BB9CF5F81}"/>
                  </a:ext>
                </a:extLst>
              </p:cNvPr>
              <p:cNvSpPr/>
              <p:nvPr/>
            </p:nvSpPr>
            <p:spPr>
              <a:xfrm flipH="1">
                <a:off x="1041376" y="2250941"/>
                <a:ext cx="184502" cy="5446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80" extrusionOk="0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823;p31">
                <a:extLst>
                  <a:ext uri="{FF2B5EF4-FFF2-40B4-BE49-F238E27FC236}">
                    <a16:creationId xmlns:a16="http://schemas.microsoft.com/office/drawing/2014/main" id="{6411C0FF-161E-854A-6716-58560254CFC8}"/>
                  </a:ext>
                </a:extLst>
              </p:cNvPr>
              <p:cNvSpPr/>
              <p:nvPr/>
            </p:nvSpPr>
            <p:spPr>
              <a:xfrm flipH="1">
                <a:off x="1585351" y="1969082"/>
                <a:ext cx="395556" cy="444574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98" extrusionOk="0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824;p31">
                <a:extLst>
                  <a:ext uri="{FF2B5EF4-FFF2-40B4-BE49-F238E27FC236}">
                    <a16:creationId xmlns:a16="http://schemas.microsoft.com/office/drawing/2014/main" id="{1FCADD35-7BE4-5C59-7D25-536D9152C5EB}"/>
                  </a:ext>
                </a:extLst>
              </p:cNvPr>
              <p:cNvSpPr/>
              <p:nvPr/>
            </p:nvSpPr>
            <p:spPr>
              <a:xfrm flipH="1">
                <a:off x="1950270" y="1940487"/>
                <a:ext cx="111654" cy="14161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9" extrusionOk="0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825;p31">
                <a:extLst>
                  <a:ext uri="{FF2B5EF4-FFF2-40B4-BE49-F238E27FC236}">
                    <a16:creationId xmlns:a16="http://schemas.microsoft.com/office/drawing/2014/main" id="{19EAFF8E-58DB-18A7-2F5F-130B105E7A52}"/>
                  </a:ext>
                </a:extLst>
              </p:cNvPr>
              <p:cNvSpPr/>
              <p:nvPr/>
            </p:nvSpPr>
            <p:spPr>
              <a:xfrm flipH="1">
                <a:off x="1997246" y="2075290"/>
                <a:ext cx="33360" cy="2723"/>
              </a:xfrm>
              <a:custGeom>
                <a:avLst/>
                <a:gdLst/>
                <a:ahLst/>
                <a:cxnLst/>
                <a:rect l="l" t="t" r="r" b="b"/>
                <a:pathLst>
                  <a:path w="37" h="3" extrusionOk="0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826;p31">
                <a:extLst>
                  <a:ext uri="{FF2B5EF4-FFF2-40B4-BE49-F238E27FC236}">
                    <a16:creationId xmlns:a16="http://schemas.microsoft.com/office/drawing/2014/main" id="{4398A3F4-A645-DFFB-ED5D-0CA2590A568E}"/>
                  </a:ext>
                </a:extLst>
              </p:cNvPr>
              <p:cNvSpPr/>
              <p:nvPr/>
            </p:nvSpPr>
            <p:spPr>
              <a:xfrm flipH="1">
                <a:off x="1957759" y="2005846"/>
                <a:ext cx="99400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1" extrusionOk="0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827;p31">
                <a:extLst>
                  <a:ext uri="{FF2B5EF4-FFF2-40B4-BE49-F238E27FC236}">
                    <a16:creationId xmlns:a16="http://schemas.microsoft.com/office/drawing/2014/main" id="{F3538231-A013-6840-6D55-EDEA4AFA34DD}"/>
                  </a:ext>
                </a:extLst>
              </p:cNvPr>
              <p:cNvSpPr/>
              <p:nvPr/>
            </p:nvSpPr>
            <p:spPr>
              <a:xfrm flipH="1">
                <a:off x="2004736" y="1871725"/>
                <a:ext cx="5447" cy="49019"/>
              </a:xfrm>
              <a:custGeom>
                <a:avLst/>
                <a:gdLst/>
                <a:ahLst/>
                <a:cxnLst/>
                <a:rect l="l" t="t" r="r" b="b"/>
                <a:pathLst>
                  <a:path w="8" h="72" extrusionOk="0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74" name="Google Shape;828;p31">
                <a:extLst>
                  <a:ext uri="{FF2B5EF4-FFF2-40B4-BE49-F238E27FC236}">
                    <a16:creationId xmlns:a16="http://schemas.microsoft.com/office/drawing/2014/main" id="{F8BE24CE-9836-580F-2D2B-4F9341EBF1D7}"/>
                  </a:ext>
                </a:extLst>
              </p:cNvPr>
              <p:cNvCxnSpPr/>
              <p:nvPr/>
            </p:nvCxnSpPr>
            <p:spPr>
              <a:xfrm>
                <a:off x="2004736" y="1871725"/>
                <a:ext cx="5462" cy="4892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1075" name="Google Shape;829;p31">
                <a:extLst>
                  <a:ext uri="{FF2B5EF4-FFF2-40B4-BE49-F238E27FC236}">
                    <a16:creationId xmlns:a16="http://schemas.microsoft.com/office/drawing/2014/main" id="{4A30BF2F-5688-4922-BDC3-4975BB980E7C}"/>
                  </a:ext>
                </a:extLst>
              </p:cNvPr>
              <p:cNvSpPr/>
              <p:nvPr/>
            </p:nvSpPr>
            <p:spPr>
              <a:xfrm flipH="1">
                <a:off x="1995204" y="1871044"/>
                <a:ext cx="24509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76" extrusionOk="0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830;p31">
                <a:extLst>
                  <a:ext uri="{FF2B5EF4-FFF2-40B4-BE49-F238E27FC236}">
                    <a16:creationId xmlns:a16="http://schemas.microsoft.com/office/drawing/2014/main" id="{731790E1-650C-EC0A-81E3-80A9AE7B2261}"/>
                  </a:ext>
                </a:extLst>
              </p:cNvPr>
              <p:cNvSpPr/>
              <p:nvPr/>
            </p:nvSpPr>
            <p:spPr>
              <a:xfrm flipH="1">
                <a:off x="1987034" y="1905085"/>
                <a:ext cx="61274" cy="160673"/>
              </a:xfrm>
              <a:custGeom>
                <a:avLst/>
                <a:gdLst/>
                <a:ahLst/>
                <a:cxnLst/>
                <a:rect l="l" t="t" r="r" b="b"/>
                <a:pathLst>
                  <a:path w="69" h="180" extrusionOk="0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831;p31">
                <a:extLst>
                  <a:ext uri="{FF2B5EF4-FFF2-40B4-BE49-F238E27FC236}">
                    <a16:creationId xmlns:a16="http://schemas.microsoft.com/office/drawing/2014/main" id="{56575857-C18A-5E57-BC6A-3BB3A4739F8C}"/>
                  </a:ext>
                </a:extLst>
              </p:cNvPr>
              <p:cNvSpPr/>
              <p:nvPr/>
            </p:nvSpPr>
            <p:spPr>
              <a:xfrm flipH="1">
                <a:off x="1913506" y="1664075"/>
                <a:ext cx="161354" cy="20220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27" extrusionOk="0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832;p31">
                <a:extLst>
                  <a:ext uri="{FF2B5EF4-FFF2-40B4-BE49-F238E27FC236}">
                    <a16:creationId xmlns:a16="http://schemas.microsoft.com/office/drawing/2014/main" id="{861296BA-6818-B9A4-D5C0-2958CFAA03B8}"/>
                  </a:ext>
                </a:extLst>
              </p:cNvPr>
              <p:cNvSpPr/>
              <p:nvPr/>
            </p:nvSpPr>
            <p:spPr>
              <a:xfrm flipH="1">
                <a:off x="1896486" y="1640246"/>
                <a:ext cx="197438" cy="2559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87" extrusionOk="0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833;p31">
                <a:extLst>
                  <a:ext uri="{FF2B5EF4-FFF2-40B4-BE49-F238E27FC236}">
                    <a16:creationId xmlns:a16="http://schemas.microsoft.com/office/drawing/2014/main" id="{F80902CC-3DE1-C292-0685-4E9EC50E9851}"/>
                  </a:ext>
                </a:extLst>
              </p:cNvPr>
              <p:cNvSpPr/>
              <p:nvPr/>
            </p:nvSpPr>
            <p:spPr>
              <a:xfrm flipH="1">
                <a:off x="1989758" y="1937083"/>
                <a:ext cx="101442" cy="12322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834;p31">
                <a:extLst>
                  <a:ext uri="{FF2B5EF4-FFF2-40B4-BE49-F238E27FC236}">
                    <a16:creationId xmlns:a16="http://schemas.microsoft.com/office/drawing/2014/main" id="{007672CF-2C93-AA90-F902-012272701C3B}"/>
                  </a:ext>
                </a:extLst>
              </p:cNvPr>
              <p:cNvSpPr/>
              <p:nvPr/>
            </p:nvSpPr>
            <p:spPr>
              <a:xfrm flipH="1">
                <a:off x="1938015" y="1908489"/>
                <a:ext cx="118462" cy="11710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835;p31">
                <a:extLst>
                  <a:ext uri="{FF2B5EF4-FFF2-40B4-BE49-F238E27FC236}">
                    <a16:creationId xmlns:a16="http://schemas.microsoft.com/office/drawing/2014/main" id="{A238E8BC-6FC3-AC27-44E2-AD6AA20F92C2}"/>
                  </a:ext>
                </a:extLst>
              </p:cNvPr>
              <p:cNvSpPr/>
              <p:nvPr/>
            </p:nvSpPr>
            <p:spPr>
              <a:xfrm flipH="1">
                <a:off x="1980907" y="2003804"/>
                <a:ext cx="15659" cy="1361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2" y="4"/>
                      <a:pt x="3" y="6"/>
                    </a:cubicBezTo>
                    <a:cubicBezTo>
                      <a:pt x="7" y="10"/>
                      <a:pt x="12" y="13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13"/>
                      <a:pt x="12" y="11"/>
                      <a:pt x="9" y="9"/>
                    </a:cubicBezTo>
                    <a:cubicBezTo>
                      <a:pt x="7" y="8"/>
                      <a:pt x="6" y="6"/>
                      <a:pt x="4" y="4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2"/>
                      <a:pt x="2" y="1"/>
                      <a:pt x="1" y="0"/>
                    </a:cubicBezTo>
                  </a:path>
                </a:pathLst>
              </a:custGeom>
              <a:solidFill>
                <a:srgbClr val="FF643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836;p31">
                <a:extLst>
                  <a:ext uri="{FF2B5EF4-FFF2-40B4-BE49-F238E27FC236}">
                    <a16:creationId xmlns:a16="http://schemas.microsoft.com/office/drawing/2014/main" id="{27562A7C-4087-114E-29D4-A0B7BD7063A9}"/>
                  </a:ext>
                </a:extLst>
              </p:cNvPr>
              <p:cNvSpPr/>
              <p:nvPr/>
            </p:nvSpPr>
            <p:spPr>
              <a:xfrm flipH="1">
                <a:off x="1995885" y="1954785"/>
                <a:ext cx="60593" cy="51061"/>
              </a:xfrm>
              <a:custGeom>
                <a:avLst/>
                <a:gdLst/>
                <a:ahLst/>
                <a:cxnLst/>
                <a:rect l="l" t="t" r="r" b="b"/>
                <a:pathLst>
                  <a:path w="68" h="57" extrusionOk="0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837;p31">
                <a:extLst>
                  <a:ext uri="{FF2B5EF4-FFF2-40B4-BE49-F238E27FC236}">
                    <a16:creationId xmlns:a16="http://schemas.microsoft.com/office/drawing/2014/main" id="{864395E0-A1A8-12EC-32C9-09DA951482A1}"/>
                  </a:ext>
                </a:extLst>
              </p:cNvPr>
              <p:cNvSpPr/>
              <p:nvPr/>
            </p:nvSpPr>
            <p:spPr>
              <a:xfrm flipH="1">
                <a:off x="1980907" y="1954785"/>
                <a:ext cx="75571" cy="62635"/>
              </a:xfrm>
              <a:custGeom>
                <a:avLst/>
                <a:gdLst/>
                <a:ahLst/>
                <a:cxnLst/>
                <a:rect l="l" t="t" r="r" b="b"/>
                <a:pathLst>
                  <a:path w="85" h="70" extrusionOk="0">
                    <a:moveTo>
                      <a:pt x="76" y="64"/>
                    </a:moveTo>
                    <a:cubicBezTo>
                      <a:pt x="79" y="66"/>
                      <a:pt x="81" y="68"/>
                      <a:pt x="85" y="70"/>
                    </a:cubicBezTo>
                    <a:cubicBezTo>
                      <a:pt x="82" y="68"/>
                      <a:pt x="79" y="66"/>
                      <a:pt x="76" y="64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4"/>
                      <a:pt x="15" y="22"/>
                      <a:pt x="29" y="22"/>
                    </a:cubicBezTo>
                    <a:cubicBezTo>
                      <a:pt x="40" y="22"/>
                      <a:pt x="51" y="17"/>
                      <a:pt x="61" y="9"/>
                    </a:cubicBezTo>
                    <a:cubicBezTo>
                      <a:pt x="61" y="9"/>
                      <a:pt x="53" y="34"/>
                      <a:pt x="68" y="55"/>
                    </a:cubicBezTo>
                    <a:cubicBezTo>
                      <a:pt x="69" y="56"/>
                      <a:pt x="70" y="57"/>
                      <a:pt x="70" y="58"/>
                    </a:cubicBezTo>
                    <a:cubicBezTo>
                      <a:pt x="56" y="40"/>
                      <a:pt x="61" y="17"/>
                      <a:pt x="63" y="11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4" y="11"/>
                      <a:pt x="49" y="14"/>
                      <a:pt x="43" y="16"/>
                    </a:cubicBezTo>
                    <a:cubicBezTo>
                      <a:pt x="37" y="18"/>
                      <a:pt x="32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0" y="19"/>
                      <a:pt x="14" y="18"/>
                      <a:pt x="9" y="14"/>
                    </a:cubicBezTo>
                    <a:cubicBezTo>
                      <a:pt x="5" y="11"/>
                      <a:pt x="1" y="6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838;p31">
                <a:extLst>
                  <a:ext uri="{FF2B5EF4-FFF2-40B4-BE49-F238E27FC236}">
                    <a16:creationId xmlns:a16="http://schemas.microsoft.com/office/drawing/2014/main" id="{40177D4E-05A0-4B89-C7E4-85FA34DA560C}"/>
                  </a:ext>
                </a:extLst>
              </p:cNvPr>
              <p:cNvSpPr/>
              <p:nvPr/>
            </p:nvSpPr>
            <p:spPr>
              <a:xfrm flipH="1">
                <a:off x="2008820" y="2029675"/>
                <a:ext cx="53785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" extrusionOk="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839;p31">
                <a:extLst>
                  <a:ext uri="{FF2B5EF4-FFF2-40B4-BE49-F238E27FC236}">
                    <a16:creationId xmlns:a16="http://schemas.microsoft.com/office/drawing/2014/main" id="{DE2FFEFE-5D42-32EA-165F-B7A50A1F734F}"/>
                  </a:ext>
                </a:extLst>
              </p:cNvPr>
              <p:cNvSpPr/>
              <p:nvPr/>
            </p:nvSpPr>
            <p:spPr>
              <a:xfrm flipH="1">
                <a:off x="1998608" y="2000399"/>
                <a:ext cx="63316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" extrusionOk="0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840;p31">
                <a:extLst>
                  <a:ext uri="{FF2B5EF4-FFF2-40B4-BE49-F238E27FC236}">
                    <a16:creationId xmlns:a16="http://schemas.microsoft.com/office/drawing/2014/main" id="{19A0BBB2-1C52-9242-20A1-0F46C0DACA6C}"/>
                  </a:ext>
                </a:extLst>
              </p:cNvPr>
              <p:cNvSpPr/>
              <p:nvPr/>
            </p:nvSpPr>
            <p:spPr>
              <a:xfrm flipH="1">
                <a:off x="2004736" y="1974528"/>
                <a:ext cx="51742" cy="1429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6" extrusionOk="0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841;p31">
                <a:extLst>
                  <a:ext uri="{FF2B5EF4-FFF2-40B4-BE49-F238E27FC236}">
                    <a16:creationId xmlns:a16="http://schemas.microsoft.com/office/drawing/2014/main" id="{8F37CBE6-4D16-CCDE-A9B9-C9B3114A00EB}"/>
                  </a:ext>
                </a:extLst>
              </p:cNvPr>
              <p:cNvSpPr/>
              <p:nvPr/>
            </p:nvSpPr>
            <p:spPr>
              <a:xfrm flipH="1">
                <a:off x="2004736" y="1983379"/>
                <a:ext cx="681" cy="5447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842;p31">
                <a:extLst>
                  <a:ext uri="{FF2B5EF4-FFF2-40B4-BE49-F238E27FC236}">
                    <a16:creationId xmlns:a16="http://schemas.microsoft.com/office/drawing/2014/main" id="{8200FF1D-D114-AAEE-EA8D-8B9CAAE4C46D}"/>
                  </a:ext>
                </a:extLst>
              </p:cNvPr>
              <p:cNvSpPr/>
              <p:nvPr/>
            </p:nvSpPr>
            <p:spPr>
              <a:xfrm flipH="1">
                <a:off x="1583990" y="1959550"/>
                <a:ext cx="411214" cy="51061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73" extrusionOk="0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843;p31">
                <a:extLst>
                  <a:ext uri="{FF2B5EF4-FFF2-40B4-BE49-F238E27FC236}">
                    <a16:creationId xmlns:a16="http://schemas.microsoft.com/office/drawing/2014/main" id="{F37A2B97-36B0-46E0-51E9-C3C07850120A}"/>
                  </a:ext>
                </a:extLst>
              </p:cNvPr>
              <p:cNvSpPr/>
              <p:nvPr/>
            </p:nvSpPr>
            <p:spPr>
              <a:xfrm flipH="1">
                <a:off x="1625519" y="2133159"/>
                <a:ext cx="66040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74" h="325" extrusionOk="0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844;p31">
                <a:extLst>
                  <a:ext uri="{FF2B5EF4-FFF2-40B4-BE49-F238E27FC236}">
                    <a16:creationId xmlns:a16="http://schemas.microsoft.com/office/drawing/2014/main" id="{BB79DC2B-48EB-258B-11AA-1D0056B2A7B3}"/>
                  </a:ext>
                </a:extLst>
              </p:cNvPr>
              <p:cNvSpPr/>
              <p:nvPr/>
            </p:nvSpPr>
            <p:spPr>
              <a:xfrm flipH="1">
                <a:off x="1228601" y="1913255"/>
                <a:ext cx="442533" cy="59027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62" extrusionOk="0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845;p31">
                <a:extLst>
                  <a:ext uri="{FF2B5EF4-FFF2-40B4-BE49-F238E27FC236}">
                    <a16:creationId xmlns:a16="http://schemas.microsoft.com/office/drawing/2014/main" id="{DC931B21-E355-1340-E31E-366ECA659944}"/>
                  </a:ext>
                </a:extLst>
              </p:cNvPr>
              <p:cNvSpPr/>
              <p:nvPr/>
            </p:nvSpPr>
            <p:spPr>
              <a:xfrm flipH="1">
                <a:off x="885470" y="2443613"/>
                <a:ext cx="822429" cy="123092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80" extrusionOk="0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846;p31">
                <a:extLst>
                  <a:ext uri="{FF2B5EF4-FFF2-40B4-BE49-F238E27FC236}">
                    <a16:creationId xmlns:a16="http://schemas.microsoft.com/office/drawing/2014/main" id="{8DBF7A2F-559C-1E9F-8853-012406CD014E}"/>
                  </a:ext>
                </a:extLst>
              </p:cNvPr>
              <p:cNvSpPr/>
              <p:nvPr/>
            </p:nvSpPr>
            <p:spPr>
              <a:xfrm flipH="1">
                <a:off x="1392680" y="1810451"/>
                <a:ext cx="125271" cy="23964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847;p31">
                <a:extLst>
                  <a:ext uri="{FF2B5EF4-FFF2-40B4-BE49-F238E27FC236}">
                    <a16:creationId xmlns:a16="http://schemas.microsoft.com/office/drawing/2014/main" id="{657F3D03-1867-64BA-C31C-A95B7E3DFC70}"/>
                  </a:ext>
                </a:extLst>
              </p:cNvPr>
              <p:cNvSpPr/>
              <p:nvPr/>
            </p:nvSpPr>
            <p:spPr>
              <a:xfrm>
                <a:off x="1392679" y="1839726"/>
                <a:ext cx="0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5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848;p31">
                <a:extLst>
                  <a:ext uri="{FF2B5EF4-FFF2-40B4-BE49-F238E27FC236}">
                    <a16:creationId xmlns:a16="http://schemas.microsoft.com/office/drawing/2014/main" id="{E852ABB6-8FC8-4379-CCBC-606412758E85}"/>
                  </a:ext>
                </a:extLst>
              </p:cNvPr>
              <p:cNvSpPr/>
              <p:nvPr/>
            </p:nvSpPr>
            <p:spPr>
              <a:xfrm flipH="1">
                <a:off x="1392679" y="1839726"/>
                <a:ext cx="117101" cy="6127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" extrusionOk="0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849;p31">
                <a:extLst>
                  <a:ext uri="{FF2B5EF4-FFF2-40B4-BE49-F238E27FC236}">
                    <a16:creationId xmlns:a16="http://schemas.microsoft.com/office/drawing/2014/main" id="{3F667C4B-829E-6DA6-AD50-4B21B76EC958}"/>
                  </a:ext>
                </a:extLst>
              </p:cNvPr>
              <p:cNvSpPr/>
              <p:nvPr/>
            </p:nvSpPr>
            <p:spPr>
              <a:xfrm flipH="1">
                <a:off x="1351149" y="1610290"/>
                <a:ext cx="240329" cy="29479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30" extrusionOk="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850;p31">
                <a:extLst>
                  <a:ext uri="{FF2B5EF4-FFF2-40B4-BE49-F238E27FC236}">
                    <a16:creationId xmlns:a16="http://schemas.microsoft.com/office/drawing/2014/main" id="{FD1FD081-42B0-5181-0399-18EFFAA71F45}"/>
                  </a:ext>
                </a:extLst>
              </p:cNvPr>
              <p:cNvSpPr/>
              <p:nvPr/>
            </p:nvSpPr>
            <p:spPr>
              <a:xfrm flipH="1">
                <a:off x="1406976" y="1777091"/>
                <a:ext cx="43572" cy="217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851;p31">
                <a:extLst>
                  <a:ext uri="{FF2B5EF4-FFF2-40B4-BE49-F238E27FC236}">
                    <a16:creationId xmlns:a16="http://schemas.microsoft.com/office/drawing/2014/main" id="{AFBB300C-6E03-5860-CF20-9EBA62D58D07}"/>
                  </a:ext>
                </a:extLst>
              </p:cNvPr>
              <p:cNvSpPr/>
              <p:nvPr/>
            </p:nvSpPr>
            <p:spPr>
              <a:xfrm flipH="1">
                <a:off x="1575820" y="1760070"/>
                <a:ext cx="15659" cy="170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852;p31">
                <a:extLst>
                  <a:ext uri="{FF2B5EF4-FFF2-40B4-BE49-F238E27FC236}">
                    <a16:creationId xmlns:a16="http://schemas.microsoft.com/office/drawing/2014/main" id="{23B68851-B0BA-D15F-AA0A-F6155E46DBEF}"/>
                  </a:ext>
                </a:extLst>
              </p:cNvPr>
              <p:cNvSpPr/>
              <p:nvPr/>
            </p:nvSpPr>
            <p:spPr>
              <a:xfrm flipH="1">
                <a:off x="1542459" y="1736923"/>
                <a:ext cx="25191" cy="44934"/>
              </a:xfrm>
              <a:custGeom>
                <a:avLst/>
                <a:gdLst/>
                <a:ahLst/>
                <a:cxnLst/>
                <a:rect l="l" t="t" r="r" b="b"/>
                <a:pathLst>
                  <a:path w="28" h="50" extrusionOk="0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853;p31">
                <a:extLst>
                  <a:ext uri="{FF2B5EF4-FFF2-40B4-BE49-F238E27FC236}">
                    <a16:creationId xmlns:a16="http://schemas.microsoft.com/office/drawing/2014/main" id="{073049D2-50F7-AB2D-6351-DC522BD73A55}"/>
                  </a:ext>
                </a:extLst>
              </p:cNvPr>
              <p:cNvSpPr/>
              <p:nvPr/>
            </p:nvSpPr>
            <p:spPr>
              <a:xfrm flipH="1">
                <a:off x="1437613" y="1681095"/>
                <a:ext cx="61274" cy="64678"/>
              </a:xfrm>
              <a:custGeom>
                <a:avLst/>
                <a:gdLst/>
                <a:ahLst/>
                <a:cxnLst/>
                <a:rect l="l" t="t" r="r" b="b"/>
                <a:pathLst>
                  <a:path w="69" h="73" extrusionOk="0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854;p31">
                <a:extLst>
                  <a:ext uri="{FF2B5EF4-FFF2-40B4-BE49-F238E27FC236}">
                    <a16:creationId xmlns:a16="http://schemas.microsoft.com/office/drawing/2014/main" id="{10659695-1EFC-83DF-2A27-7D13D4279F0A}"/>
                  </a:ext>
                </a:extLst>
              </p:cNvPr>
              <p:cNvSpPr/>
              <p:nvPr/>
            </p:nvSpPr>
            <p:spPr>
              <a:xfrm flipH="1">
                <a:off x="1536332" y="1684499"/>
                <a:ext cx="49019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855;p31">
                <a:extLst>
                  <a:ext uri="{FF2B5EF4-FFF2-40B4-BE49-F238E27FC236}">
                    <a16:creationId xmlns:a16="http://schemas.microsoft.com/office/drawing/2014/main" id="{F1D5DA22-B20C-A5D6-CBBD-40E4A9E712EB}"/>
                  </a:ext>
                </a:extLst>
              </p:cNvPr>
              <p:cNvSpPr/>
              <p:nvPr/>
            </p:nvSpPr>
            <p:spPr>
              <a:xfrm flipH="1">
                <a:off x="1464165" y="1808408"/>
                <a:ext cx="87145" cy="25871"/>
              </a:xfrm>
              <a:custGeom>
                <a:avLst/>
                <a:gdLst/>
                <a:ahLst/>
                <a:cxnLst/>
                <a:rect l="l" t="t" r="r" b="b"/>
                <a:pathLst>
                  <a:path w="98" h="29" extrusionOk="0">
                    <a:moveTo>
                      <a:pt x="31" y="25"/>
                    </a:moveTo>
                    <a:cubicBezTo>
                      <a:pt x="35" y="26"/>
                      <a:pt x="39" y="27"/>
                      <a:pt x="43" y="27"/>
                    </a:cubicBezTo>
                    <a:cubicBezTo>
                      <a:pt x="61" y="29"/>
                      <a:pt x="79" y="22"/>
                      <a:pt x="97" y="6"/>
                    </a:cubicBezTo>
                    <a:cubicBezTo>
                      <a:pt x="98" y="6"/>
                      <a:pt x="98" y="4"/>
                      <a:pt x="98" y="4"/>
                    </a:cubicBezTo>
                    <a:cubicBezTo>
                      <a:pt x="97" y="3"/>
                      <a:pt x="96" y="3"/>
                      <a:pt x="95" y="3"/>
                    </a:cubicBezTo>
                    <a:cubicBezTo>
                      <a:pt x="78" y="18"/>
                      <a:pt x="61" y="25"/>
                      <a:pt x="44" y="23"/>
                    </a:cubicBezTo>
                    <a:cubicBezTo>
                      <a:pt x="19" y="21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12" y="19"/>
                      <a:pt x="31" y="25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856;p31">
                <a:extLst>
                  <a:ext uri="{FF2B5EF4-FFF2-40B4-BE49-F238E27FC236}">
                    <a16:creationId xmlns:a16="http://schemas.microsoft.com/office/drawing/2014/main" id="{CAF56C93-7BFE-CFA2-13D2-958FD4DFB304}"/>
                  </a:ext>
                </a:extLst>
              </p:cNvPr>
              <p:cNvSpPr/>
              <p:nvPr/>
            </p:nvSpPr>
            <p:spPr>
              <a:xfrm flipH="1">
                <a:off x="1302130" y="1721264"/>
                <a:ext cx="66040" cy="12935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5" extrusionOk="0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857;p31">
                <a:extLst>
                  <a:ext uri="{FF2B5EF4-FFF2-40B4-BE49-F238E27FC236}">
                    <a16:creationId xmlns:a16="http://schemas.microsoft.com/office/drawing/2014/main" id="{2AA7C828-BC57-7739-6106-132D9E17C95B}"/>
                  </a:ext>
                </a:extLst>
              </p:cNvPr>
              <p:cNvSpPr/>
              <p:nvPr/>
            </p:nvSpPr>
            <p:spPr>
              <a:xfrm flipH="1">
                <a:off x="1328001" y="1751220"/>
                <a:ext cx="33360" cy="272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30" extrusionOk="0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858;p31">
                <a:extLst>
                  <a:ext uri="{FF2B5EF4-FFF2-40B4-BE49-F238E27FC236}">
                    <a16:creationId xmlns:a16="http://schemas.microsoft.com/office/drawing/2014/main" id="{42B8DA40-C3E8-9424-A43D-64C284364DC0}"/>
                  </a:ext>
                </a:extLst>
              </p:cNvPr>
              <p:cNvSpPr/>
              <p:nvPr/>
            </p:nvSpPr>
            <p:spPr>
              <a:xfrm flipH="1">
                <a:off x="1306215" y="1546974"/>
                <a:ext cx="307050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8" extrusionOk="0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859;p31">
                <a:extLst>
                  <a:ext uri="{FF2B5EF4-FFF2-40B4-BE49-F238E27FC236}">
                    <a16:creationId xmlns:a16="http://schemas.microsoft.com/office/drawing/2014/main" id="{6DABC56B-0592-EAB9-0B22-416CF4D80047}"/>
                  </a:ext>
                </a:extLst>
              </p:cNvPr>
              <p:cNvSpPr/>
              <p:nvPr/>
            </p:nvSpPr>
            <p:spPr>
              <a:xfrm flipH="1">
                <a:off x="1161881" y="2299279"/>
                <a:ext cx="39488" cy="2110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860;p31">
                <a:extLst>
                  <a:ext uri="{FF2B5EF4-FFF2-40B4-BE49-F238E27FC236}">
                    <a16:creationId xmlns:a16="http://schemas.microsoft.com/office/drawing/2014/main" id="{011A6421-0C05-0506-417E-3A85EB9D92BD}"/>
                  </a:ext>
                </a:extLst>
              </p:cNvPr>
              <p:cNvSpPr/>
              <p:nvPr/>
            </p:nvSpPr>
            <p:spPr>
              <a:xfrm flipH="1">
                <a:off x="1202050" y="2133840"/>
                <a:ext cx="322709" cy="44729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501" extrusionOk="0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861;p31">
                <a:extLst>
                  <a:ext uri="{FF2B5EF4-FFF2-40B4-BE49-F238E27FC236}">
                    <a16:creationId xmlns:a16="http://schemas.microsoft.com/office/drawing/2014/main" id="{AA5318C0-650C-0DE8-7F23-A6B4FB8A81FB}"/>
                  </a:ext>
                </a:extLst>
              </p:cNvPr>
              <p:cNvSpPr/>
              <p:nvPr/>
            </p:nvSpPr>
            <p:spPr>
              <a:xfrm flipH="1">
                <a:off x="1328038" y="2250941"/>
                <a:ext cx="70769" cy="72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862;p31">
                <a:extLst>
                  <a:ext uri="{FF2B5EF4-FFF2-40B4-BE49-F238E27FC236}">
                    <a16:creationId xmlns:a16="http://schemas.microsoft.com/office/drawing/2014/main" id="{5A49BCC0-E1CE-4573-FC56-E3607F4C6883}"/>
                  </a:ext>
                </a:extLst>
              </p:cNvPr>
              <p:cNvSpPr/>
              <p:nvPr/>
            </p:nvSpPr>
            <p:spPr>
              <a:xfrm flipH="1">
                <a:off x="1153711" y="2244133"/>
                <a:ext cx="171567" cy="2049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0" extrusionOk="0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863;p31">
                <a:extLst>
                  <a:ext uri="{FF2B5EF4-FFF2-40B4-BE49-F238E27FC236}">
                    <a16:creationId xmlns:a16="http://schemas.microsoft.com/office/drawing/2014/main" id="{672E4244-7D22-2CC7-7BE5-DDB4B5C2A786}"/>
                  </a:ext>
                </a:extLst>
              </p:cNvPr>
              <p:cNvSpPr/>
              <p:nvPr/>
            </p:nvSpPr>
            <p:spPr>
              <a:xfrm flipH="1">
                <a:off x="1464846" y="1736923"/>
                <a:ext cx="27233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30" h="53" extrusionOk="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64;p31">
              <a:extLst>
                <a:ext uri="{FF2B5EF4-FFF2-40B4-BE49-F238E27FC236}">
                  <a16:creationId xmlns:a16="http://schemas.microsoft.com/office/drawing/2014/main" id="{A35547E9-AF4B-DB2D-61D7-DF15DC5DB60E}"/>
                </a:ext>
              </a:extLst>
            </p:cNvPr>
            <p:cNvGrpSpPr/>
            <p:nvPr/>
          </p:nvGrpSpPr>
          <p:grpSpPr>
            <a:xfrm>
              <a:off x="1880948" y="2504669"/>
              <a:ext cx="959226" cy="675313"/>
              <a:chOff x="4768936" y="2201894"/>
              <a:chExt cx="959226" cy="675313"/>
            </a:xfrm>
          </p:grpSpPr>
          <p:sp>
            <p:nvSpPr>
              <p:cNvPr id="29" name="Google Shape;865;p31">
                <a:extLst>
                  <a:ext uri="{FF2B5EF4-FFF2-40B4-BE49-F238E27FC236}">
                    <a16:creationId xmlns:a16="http://schemas.microsoft.com/office/drawing/2014/main" id="{FBEBD7CC-F92C-898A-A3A5-290A8F4E1A99}"/>
                  </a:ext>
                </a:extLst>
              </p:cNvPr>
              <p:cNvSpPr/>
              <p:nvPr/>
            </p:nvSpPr>
            <p:spPr>
              <a:xfrm>
                <a:off x="4768936" y="2201894"/>
                <a:ext cx="959226" cy="67531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65" extrusionOk="0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866;p31">
                <a:extLst>
                  <a:ext uri="{FF2B5EF4-FFF2-40B4-BE49-F238E27FC236}">
                    <a16:creationId xmlns:a16="http://schemas.microsoft.com/office/drawing/2014/main" id="{A3874526-9361-FDA7-8ECF-43BEA1BDFF8D}"/>
                  </a:ext>
                </a:extLst>
              </p:cNvPr>
              <p:cNvSpPr/>
              <p:nvPr/>
            </p:nvSpPr>
            <p:spPr>
              <a:xfrm>
                <a:off x="4874390" y="2238397"/>
                <a:ext cx="750345" cy="3325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4" extrusionOk="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867;p31">
                <a:extLst>
                  <a:ext uri="{FF2B5EF4-FFF2-40B4-BE49-F238E27FC236}">
                    <a16:creationId xmlns:a16="http://schemas.microsoft.com/office/drawing/2014/main" id="{4ACD758B-C0A5-5BAA-95F4-97A5F86F62BF}"/>
                  </a:ext>
                </a:extLst>
              </p:cNvPr>
              <p:cNvSpPr/>
              <p:nvPr/>
            </p:nvSpPr>
            <p:spPr>
              <a:xfrm>
                <a:off x="5109633" y="2384410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868;p31">
                <a:extLst>
                  <a:ext uri="{FF2B5EF4-FFF2-40B4-BE49-F238E27FC236}">
                    <a16:creationId xmlns:a16="http://schemas.microsoft.com/office/drawing/2014/main" id="{7E38B410-5322-4512-4363-0AE6103BCD8E}"/>
                  </a:ext>
                </a:extLst>
              </p:cNvPr>
              <p:cNvSpPr/>
              <p:nvPr/>
            </p:nvSpPr>
            <p:spPr>
              <a:xfrm>
                <a:off x="5229284" y="2467556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869;p31">
                <a:extLst>
                  <a:ext uri="{FF2B5EF4-FFF2-40B4-BE49-F238E27FC236}">
                    <a16:creationId xmlns:a16="http://schemas.microsoft.com/office/drawing/2014/main" id="{6379BC7B-10D1-1844-7578-3D390AD0DFA9}"/>
                  </a:ext>
                </a:extLst>
              </p:cNvPr>
              <p:cNvSpPr/>
              <p:nvPr/>
            </p:nvSpPr>
            <p:spPr>
              <a:xfrm>
                <a:off x="5355017" y="231546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870;p31">
                <a:extLst>
                  <a:ext uri="{FF2B5EF4-FFF2-40B4-BE49-F238E27FC236}">
                    <a16:creationId xmlns:a16="http://schemas.microsoft.com/office/drawing/2014/main" id="{B317863B-C2CA-6313-C1F5-EE44FA239B9E}"/>
                  </a:ext>
                </a:extLst>
              </p:cNvPr>
              <p:cNvSpPr/>
              <p:nvPr/>
            </p:nvSpPr>
            <p:spPr>
              <a:xfrm>
                <a:off x="5478722" y="2386438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871;p31">
                <a:extLst>
                  <a:ext uri="{FF2B5EF4-FFF2-40B4-BE49-F238E27FC236}">
                    <a16:creationId xmlns:a16="http://schemas.microsoft.com/office/drawing/2014/main" id="{6C071025-C650-1418-64AF-6911A66CBF2D}"/>
                  </a:ext>
                </a:extLst>
              </p:cNvPr>
              <p:cNvSpPr/>
              <p:nvPr/>
            </p:nvSpPr>
            <p:spPr>
              <a:xfrm>
                <a:off x="5604456" y="2222173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872;p31">
                <a:extLst>
                  <a:ext uri="{FF2B5EF4-FFF2-40B4-BE49-F238E27FC236}">
                    <a16:creationId xmlns:a16="http://schemas.microsoft.com/office/drawing/2014/main" id="{83ACE011-F8D4-58B2-7C16-3D31F2AFC1A4}"/>
                  </a:ext>
                </a:extLst>
              </p:cNvPr>
              <p:cNvSpPr/>
              <p:nvPr/>
            </p:nvSpPr>
            <p:spPr>
              <a:xfrm>
                <a:off x="4856139" y="254867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873;p31">
                <a:extLst>
                  <a:ext uri="{FF2B5EF4-FFF2-40B4-BE49-F238E27FC236}">
                    <a16:creationId xmlns:a16="http://schemas.microsoft.com/office/drawing/2014/main" id="{62394EA5-AEDB-38DE-BAB0-1ECE4ECF3831}"/>
                  </a:ext>
                </a:extLst>
              </p:cNvPr>
              <p:cNvSpPr/>
              <p:nvPr/>
            </p:nvSpPr>
            <p:spPr>
              <a:xfrm>
                <a:off x="4848027" y="2635878"/>
                <a:ext cx="66923" cy="1520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83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874;p31">
                <a:extLst>
                  <a:ext uri="{FF2B5EF4-FFF2-40B4-BE49-F238E27FC236}">
                    <a16:creationId xmlns:a16="http://schemas.microsoft.com/office/drawing/2014/main" id="{56C95528-CD1C-79A5-6E3C-A6620DFA3722}"/>
                  </a:ext>
                </a:extLst>
              </p:cNvPr>
              <p:cNvSpPr/>
              <p:nvPr/>
            </p:nvSpPr>
            <p:spPr>
              <a:xfrm>
                <a:off x="4971732" y="2564899"/>
                <a:ext cx="66923" cy="2230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1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875;p31">
                <a:extLst>
                  <a:ext uri="{FF2B5EF4-FFF2-40B4-BE49-F238E27FC236}">
                    <a16:creationId xmlns:a16="http://schemas.microsoft.com/office/drawing/2014/main" id="{C649A637-8FB8-BF15-35E8-4F52D547DAF6}"/>
                  </a:ext>
                </a:extLst>
              </p:cNvPr>
              <p:cNvSpPr/>
              <p:nvPr/>
            </p:nvSpPr>
            <p:spPr>
              <a:xfrm>
                <a:off x="5093410" y="2491892"/>
                <a:ext cx="66923" cy="296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0" extrusionOk="0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876;p31">
                <a:extLst>
                  <a:ext uri="{FF2B5EF4-FFF2-40B4-BE49-F238E27FC236}">
                    <a16:creationId xmlns:a16="http://schemas.microsoft.com/office/drawing/2014/main" id="{D526EF61-C4EA-FF64-0471-10FBBF0B4956}"/>
                  </a:ext>
                </a:extLst>
              </p:cNvPr>
              <p:cNvSpPr/>
              <p:nvPr/>
            </p:nvSpPr>
            <p:spPr>
              <a:xfrm>
                <a:off x="5219143" y="2548675"/>
                <a:ext cx="6489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9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877;p31">
                <a:extLst>
                  <a:ext uri="{FF2B5EF4-FFF2-40B4-BE49-F238E27FC236}">
                    <a16:creationId xmlns:a16="http://schemas.microsoft.com/office/drawing/2014/main" id="{9142E3B6-C656-403B-C598-75A120CBA3EB}"/>
                  </a:ext>
                </a:extLst>
              </p:cNvPr>
              <p:cNvSpPr/>
              <p:nvPr/>
            </p:nvSpPr>
            <p:spPr>
              <a:xfrm>
                <a:off x="5342849" y="2418885"/>
                <a:ext cx="66923" cy="369089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9" extrusionOk="0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878;p31">
                <a:extLst>
                  <a:ext uri="{FF2B5EF4-FFF2-40B4-BE49-F238E27FC236}">
                    <a16:creationId xmlns:a16="http://schemas.microsoft.com/office/drawing/2014/main" id="{D76E3139-8116-B0F4-D163-975661DDD590}"/>
                  </a:ext>
                </a:extLst>
              </p:cNvPr>
              <p:cNvSpPr/>
              <p:nvPr/>
            </p:nvSpPr>
            <p:spPr>
              <a:xfrm>
                <a:off x="5464527" y="2479724"/>
                <a:ext cx="66923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7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879;p31">
                <a:extLst>
                  <a:ext uri="{FF2B5EF4-FFF2-40B4-BE49-F238E27FC236}">
                    <a16:creationId xmlns:a16="http://schemas.microsoft.com/office/drawing/2014/main" id="{B79BD8A9-5C00-9436-3A8A-9BE7CCA289D3}"/>
                  </a:ext>
                </a:extLst>
              </p:cNvPr>
              <p:cNvSpPr/>
              <p:nvPr/>
            </p:nvSpPr>
            <p:spPr>
              <a:xfrm>
                <a:off x="5588232" y="2329655"/>
                <a:ext cx="66923" cy="4583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8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4" name="Picture 123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37D2325B-C45F-92A7-A6BA-CC7E7709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8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0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A41642CC-B19A-4F61-74F3-1821E7C6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 descr="A close-up of a pie chart&#10;&#10;AI-generated content may be incorrect.">
            <a:extLst>
              <a:ext uri="{FF2B5EF4-FFF2-40B4-BE49-F238E27FC236}">
                <a16:creationId xmlns:a16="http://schemas.microsoft.com/office/drawing/2014/main" id="{D476B7DC-656B-1CC9-6707-E2F6C8AB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" y="1193250"/>
            <a:ext cx="2421849" cy="1847664"/>
          </a:xfrm>
          <a:prstGeom prst="rect">
            <a:avLst/>
          </a:prstGeom>
        </p:spPr>
      </p:pic>
      <p:pic>
        <p:nvPicPr>
          <p:cNvPr id="114" name="Picture 1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C5E690-9A83-AC7E-611E-1D4FABA6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" t="8137" r="4620" b="12539"/>
          <a:stretch/>
        </p:blipFill>
        <p:spPr>
          <a:xfrm>
            <a:off x="1231795" y="0"/>
            <a:ext cx="7891487" cy="109707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6CA2072-925F-0FBF-B22C-395019A47C49}"/>
              </a:ext>
            </a:extLst>
          </p:cNvPr>
          <p:cNvSpPr txBox="1"/>
          <p:nvPr/>
        </p:nvSpPr>
        <p:spPr>
          <a:xfrm>
            <a:off x="-97415" y="194596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KPIs.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DEE7072-71D5-D004-454E-F8892E0A9537}"/>
              </a:ext>
            </a:extLst>
          </p:cNvPr>
          <p:cNvCxnSpPr>
            <a:cxnSpLocks/>
          </p:cNvCxnSpPr>
          <p:nvPr/>
        </p:nvCxnSpPr>
        <p:spPr>
          <a:xfrm flipV="1">
            <a:off x="0" y="1097078"/>
            <a:ext cx="9144000" cy="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E3AFDE8C-EF18-E1BE-3C76-008FBC330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047" y="3156225"/>
            <a:ext cx="1936534" cy="1987275"/>
          </a:xfrm>
          <a:prstGeom prst="rect">
            <a:avLst/>
          </a:prstGeom>
        </p:spPr>
      </p:pic>
      <p:pic>
        <p:nvPicPr>
          <p:cNvPr id="126" name="Picture 12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A9F5A9EB-1E80-36EC-FDB1-DACE7F27F5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50" t="4327" r="1546" b="7461"/>
          <a:stretch/>
        </p:blipFill>
        <p:spPr>
          <a:xfrm>
            <a:off x="6102137" y="1165273"/>
            <a:ext cx="2906416" cy="17760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C4A3493-E48B-FE87-AD11-02BB86CBC1F2}"/>
              </a:ext>
            </a:extLst>
          </p:cNvPr>
          <p:cNvSpPr txBox="1"/>
          <p:nvPr/>
        </p:nvSpPr>
        <p:spPr>
          <a:xfrm>
            <a:off x="5079024" y="295273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ans"/>
                <a:sym typeface="DM Sans"/>
              </a:rPr>
              <a:t>Bus lanes Dist.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5A3BEE8-2D51-EB53-BE54-C6187C5687D5}"/>
              </a:ext>
            </a:extLst>
          </p:cNvPr>
          <p:cNvSpPr txBox="1"/>
          <p:nvPr/>
        </p:nvSpPr>
        <p:spPr>
          <a:xfrm>
            <a:off x="7404267" y="2952738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ans"/>
                <a:sym typeface="DM Sans"/>
              </a:rPr>
              <a:t>Bus Stops Dist.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A4787E5-9915-D293-3341-66BBCFFAD2C3}"/>
              </a:ext>
            </a:extLst>
          </p:cNvPr>
          <p:cNvCxnSpPr>
            <a:cxnSpLocks/>
          </p:cNvCxnSpPr>
          <p:nvPr/>
        </p:nvCxnSpPr>
        <p:spPr>
          <a:xfrm>
            <a:off x="0" y="2952737"/>
            <a:ext cx="9123282" cy="2194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100D4F5-886C-ABF8-7B08-E82E988CE318}"/>
              </a:ext>
            </a:extLst>
          </p:cNvPr>
          <p:cNvSpPr txBox="1"/>
          <p:nvPr/>
        </p:nvSpPr>
        <p:spPr>
          <a:xfrm>
            <a:off x="-45645" y="1137394"/>
            <a:ext cx="2334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DM Sans"/>
                <a:sym typeface="DM Sans"/>
              </a:rPr>
              <a:t>Efficiency index by Efficiency level</a:t>
            </a:r>
          </a:p>
        </p:txBody>
      </p:sp>
      <p:pic>
        <p:nvPicPr>
          <p:cNvPr id="133" name="Picture 13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5EA3B6-BF78-2727-7EFF-FBD7625AE3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80" t="3607" r="2242" b="5217"/>
          <a:stretch/>
        </p:blipFill>
        <p:spPr>
          <a:xfrm>
            <a:off x="3156590" y="1172289"/>
            <a:ext cx="2830819" cy="1776071"/>
          </a:xfrm>
          <a:prstGeom prst="rect">
            <a:avLst/>
          </a:prstGeom>
        </p:spPr>
      </p:pic>
      <p:pic>
        <p:nvPicPr>
          <p:cNvPr id="3" name="Picture 2" descr="A map of the city&#10;&#10;AI-generated content may be incorrect.">
            <a:extLst>
              <a:ext uri="{FF2B5EF4-FFF2-40B4-BE49-F238E27FC236}">
                <a16:creationId xmlns:a16="http://schemas.microsoft.com/office/drawing/2014/main" id="{F5658549-02DC-B563-B216-DD7201576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57869"/>
            <a:ext cx="2421849" cy="198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0945-C20F-E9C2-4709-86BEFB712460}"/>
              </a:ext>
            </a:extLst>
          </p:cNvPr>
          <p:cNvSpPr txBox="1"/>
          <p:nvPr/>
        </p:nvSpPr>
        <p:spPr>
          <a:xfrm>
            <a:off x="304982" y="2936462"/>
            <a:ext cx="2236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ans"/>
                <a:sym typeface="DM Sans"/>
              </a:rPr>
              <a:t>Ridership Density per Trip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550AC-0F3D-0E28-6A32-BFBCE9EB88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566" r="19170" b="2"/>
          <a:stretch>
            <a:fillRect/>
          </a:stretch>
        </p:blipFill>
        <p:spPr>
          <a:xfrm>
            <a:off x="6744365" y="3169282"/>
            <a:ext cx="2378917" cy="19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426548-9606-D6E2-615B-68715A8BC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694" r="14625"/>
          <a:stretch>
            <a:fillRect/>
          </a:stretch>
        </p:blipFill>
        <p:spPr>
          <a:xfrm>
            <a:off x="2463801" y="3156225"/>
            <a:ext cx="2269294" cy="19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BB3589-060D-DAD8-66A6-0531B0877A41}"/>
              </a:ext>
            </a:extLst>
          </p:cNvPr>
          <p:cNvSpPr txBox="1"/>
          <p:nvPr/>
        </p:nvSpPr>
        <p:spPr>
          <a:xfrm>
            <a:off x="2463801" y="2940010"/>
            <a:ext cx="2236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ans"/>
                <a:sym typeface="DM Sans"/>
              </a:rPr>
              <a:t>Performance index heatmap.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7004C-05F1-7707-ACAF-5F3664DFA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5879" y="4536109"/>
            <a:ext cx="997683" cy="5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E11395E5-F0F9-F841-BD73-092404F3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A51C2997-5F25-94E7-BF4A-C9F7F4CF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14" name="Picture 1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7D9590CC-DB99-64EA-51D4-3845AFC2D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337"/>
          <a:stretch/>
        </p:blipFill>
        <p:spPr>
          <a:xfrm>
            <a:off x="6064494" y="0"/>
            <a:ext cx="3078130" cy="2148840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9E8D2EF8-0912-24D1-4D0B-366FCC46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257" r="147"/>
          <a:stretch/>
        </p:blipFill>
        <p:spPr>
          <a:xfrm>
            <a:off x="64448" y="66110"/>
            <a:ext cx="3001314" cy="2035805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34CD701A-4C8C-13F7-9BE5-7C9D395ECD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573"/>
          <a:stretch/>
        </p:blipFill>
        <p:spPr>
          <a:xfrm>
            <a:off x="1" y="2148840"/>
            <a:ext cx="3185923" cy="29946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828DC-851D-D2F2-828F-DB52DD1ADD01}"/>
              </a:ext>
            </a:extLst>
          </p:cNvPr>
          <p:cNvCxnSpPr/>
          <p:nvPr/>
        </p:nvCxnSpPr>
        <p:spPr>
          <a:xfrm>
            <a:off x="0" y="2148840"/>
            <a:ext cx="9144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B926970-9249-839E-19C0-3C9F862AF4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381"/>
          <a:stretch/>
        </p:blipFill>
        <p:spPr>
          <a:xfrm>
            <a:off x="3067138" y="0"/>
            <a:ext cx="3078130" cy="2001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FC811-6CF6-8B4B-A89A-6CD2D5321194}"/>
              </a:ext>
            </a:extLst>
          </p:cNvPr>
          <p:cNvSpPr txBox="1"/>
          <p:nvPr/>
        </p:nvSpPr>
        <p:spPr>
          <a:xfrm>
            <a:off x="3182580" y="2428513"/>
            <a:ext cx="5937249" cy="2372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Boroughs like Staten Island and Bronx show </a:t>
            </a:r>
            <a:r>
              <a:rPr lang="en-US" sz="1000" b="1" dirty="0">
                <a:solidFill>
                  <a:schemeClr val="dk1"/>
                </a:solidFill>
              </a:rPr>
              <a:t>higher trip gaps and under-service flags</a:t>
            </a:r>
            <a:r>
              <a:rPr lang="en-US" sz="1000" dirty="0">
                <a:solidFill>
                  <a:schemeClr val="dk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Routes with </a:t>
            </a:r>
            <a:r>
              <a:rPr lang="en-US" sz="1000" b="1" dirty="0">
                <a:solidFill>
                  <a:schemeClr val="dk1"/>
                </a:solidFill>
              </a:rPr>
              <a:t>high additional travel</a:t>
            </a:r>
            <a:r>
              <a:rPr lang="en-US" sz="1000" dirty="0">
                <a:solidFill>
                  <a:schemeClr val="dk1"/>
                </a:solidFill>
              </a:rPr>
              <a:t> time often correspond to lower performance index values.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Journey time &amp; travel time </a:t>
            </a:r>
            <a:r>
              <a:rPr lang="en-US" sz="1000" b="1" dirty="0">
                <a:solidFill>
                  <a:schemeClr val="dk1"/>
                </a:solidFill>
              </a:rPr>
              <a:t>heatmaps</a:t>
            </a:r>
            <a:r>
              <a:rPr lang="en-US" sz="1000" dirty="0">
                <a:solidFill>
                  <a:schemeClr val="dk1"/>
                </a:solidFill>
              </a:rPr>
              <a:t> highlight congestion areas.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Cross-correlation</a:t>
            </a:r>
            <a:r>
              <a:rPr lang="en-US" sz="1000" dirty="0">
                <a:solidFill>
                  <a:schemeClr val="dk1"/>
                </a:solidFill>
              </a:rPr>
              <a:t> shows temporal links between ridership and customer experience.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Spatially</a:t>
            </a:r>
            <a:r>
              <a:rPr lang="en-US" sz="1000" dirty="0">
                <a:solidFill>
                  <a:schemeClr val="dk1"/>
                </a:solidFill>
              </a:rPr>
              <a:t>, ridership was densest in Manhattan &amp; Queens, while Staten Island showed significantly lower activity.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Bus stop</a:t>
            </a:r>
            <a:r>
              <a:rPr lang="en-US" sz="1000" dirty="0">
                <a:solidFill>
                  <a:schemeClr val="dk1"/>
                </a:solidFill>
              </a:rPr>
              <a:t> stations were well-distributed, offering good city-wide coverage.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Performance metrics </a:t>
            </a:r>
            <a:r>
              <a:rPr lang="en-US" sz="1000" dirty="0">
                <a:solidFill>
                  <a:schemeClr val="dk1"/>
                </a:solidFill>
              </a:rPr>
              <a:t>like trip gap and lateness gap were generally low, suggesting high reliability.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  <a:latin typeface="DM Sans"/>
                <a:sym typeface="DM Sans"/>
              </a:rPr>
              <a:t>Top performing route</a:t>
            </a:r>
            <a:r>
              <a:rPr lang="en-US" sz="1000" dirty="0">
                <a:solidFill>
                  <a:schemeClr val="dk1"/>
                </a:solidFill>
                <a:latin typeface="DM Sans"/>
                <a:sym typeface="DM Sans"/>
              </a:rPr>
              <a:t>: QM31 while Lowest performing route: B94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53478-2671-2172-DF54-182A22B5B1B6}"/>
              </a:ext>
            </a:extLst>
          </p:cNvPr>
          <p:cNvSpPr txBox="1"/>
          <p:nvPr/>
        </p:nvSpPr>
        <p:spPr>
          <a:xfrm>
            <a:off x="3154174" y="218070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403097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B8BEFCEE-BEE8-FBE4-A2E9-5F7F4C11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0AFF92F4-77C6-7FFF-69E5-46267A351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2675" y="2703800"/>
            <a:ext cx="31281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Taxi Analysis</a:t>
            </a:r>
            <a:endParaRPr dirty="0"/>
          </a:p>
        </p:txBody>
      </p:sp>
      <p:grpSp>
        <p:nvGrpSpPr>
          <p:cNvPr id="21" name="Google Shape;786;p31">
            <a:extLst>
              <a:ext uri="{FF2B5EF4-FFF2-40B4-BE49-F238E27FC236}">
                <a16:creationId xmlns:a16="http://schemas.microsoft.com/office/drawing/2014/main" id="{CFD76F47-AD41-E0C9-E6FC-B11A0F42287E}"/>
              </a:ext>
            </a:extLst>
          </p:cNvPr>
          <p:cNvGrpSpPr/>
          <p:nvPr/>
        </p:nvGrpSpPr>
        <p:grpSpPr>
          <a:xfrm>
            <a:off x="471868" y="1514753"/>
            <a:ext cx="2987196" cy="3456293"/>
            <a:chOff x="713221" y="502143"/>
            <a:chExt cx="2987196" cy="3456293"/>
          </a:xfrm>
        </p:grpSpPr>
        <p:grpSp>
          <p:nvGrpSpPr>
            <p:cNvPr id="22" name="Google Shape;787;p31">
              <a:extLst>
                <a:ext uri="{FF2B5EF4-FFF2-40B4-BE49-F238E27FC236}">
                  <a16:creationId xmlns:a16="http://schemas.microsoft.com/office/drawing/2014/main" id="{0791BFEA-358C-F8FF-6B9B-2A27DE8D8F24}"/>
                </a:ext>
              </a:extLst>
            </p:cNvPr>
            <p:cNvGrpSpPr/>
            <p:nvPr/>
          </p:nvGrpSpPr>
          <p:grpSpPr>
            <a:xfrm>
              <a:off x="1974337" y="1193591"/>
              <a:ext cx="1726080" cy="1115464"/>
              <a:chOff x="4838012" y="1361547"/>
              <a:chExt cx="951900" cy="615157"/>
            </a:xfrm>
          </p:grpSpPr>
          <p:sp>
            <p:nvSpPr>
              <p:cNvPr id="1215" name="Google Shape;788;p31">
                <a:extLst>
                  <a:ext uri="{FF2B5EF4-FFF2-40B4-BE49-F238E27FC236}">
                    <a16:creationId xmlns:a16="http://schemas.microsoft.com/office/drawing/2014/main" id="{C791FD7B-E954-899F-2B8F-7335A86FAC7D}"/>
                  </a:ext>
                </a:extLst>
              </p:cNvPr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789;p31">
                <a:extLst>
                  <a:ext uri="{FF2B5EF4-FFF2-40B4-BE49-F238E27FC236}">
                    <a16:creationId xmlns:a16="http://schemas.microsoft.com/office/drawing/2014/main" id="{DA08DF72-8464-92AB-B581-DD9D2BDB0F6D}"/>
                  </a:ext>
                </a:extLst>
              </p:cNvPr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7" extrusionOk="0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790;p31">
                <a:extLst>
                  <a:ext uri="{FF2B5EF4-FFF2-40B4-BE49-F238E27FC236}">
                    <a16:creationId xmlns:a16="http://schemas.microsoft.com/office/drawing/2014/main" id="{FEFC5C91-52BE-8C9F-2DDD-610072B72C4B}"/>
                  </a:ext>
                </a:extLst>
              </p:cNvPr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791;p31">
                <a:extLst>
                  <a:ext uri="{FF2B5EF4-FFF2-40B4-BE49-F238E27FC236}">
                    <a16:creationId xmlns:a16="http://schemas.microsoft.com/office/drawing/2014/main" id="{3973B5AC-DBC3-71CB-5F47-E645BC7606E0}"/>
                  </a:ext>
                </a:extLst>
              </p:cNvPr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792;p31">
                <a:extLst>
                  <a:ext uri="{FF2B5EF4-FFF2-40B4-BE49-F238E27FC236}">
                    <a16:creationId xmlns:a16="http://schemas.microsoft.com/office/drawing/2014/main" id="{8FC16BAA-2335-68A3-C58C-ED66092AA559}"/>
                  </a:ext>
                </a:extLst>
              </p:cNvPr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793;p31">
                <a:extLst>
                  <a:ext uri="{FF2B5EF4-FFF2-40B4-BE49-F238E27FC236}">
                    <a16:creationId xmlns:a16="http://schemas.microsoft.com/office/drawing/2014/main" id="{BDD1F88D-C1CA-4FD1-7278-A8D9C3FA4F65}"/>
                  </a:ext>
                </a:extLst>
              </p:cNvPr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794;p31">
                <a:extLst>
                  <a:ext uri="{FF2B5EF4-FFF2-40B4-BE49-F238E27FC236}">
                    <a16:creationId xmlns:a16="http://schemas.microsoft.com/office/drawing/2014/main" id="{8E29AA71-E330-CBC9-7545-6F978D03A8F0}"/>
                  </a:ext>
                </a:extLst>
              </p:cNvPr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795;p31">
                <a:extLst>
                  <a:ext uri="{FF2B5EF4-FFF2-40B4-BE49-F238E27FC236}">
                    <a16:creationId xmlns:a16="http://schemas.microsoft.com/office/drawing/2014/main" id="{FA1C6C3E-5C2B-CA0B-968D-9D0FC76E5948}"/>
                  </a:ext>
                </a:extLst>
              </p:cNvPr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8" extrusionOk="0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796;p31">
                <a:extLst>
                  <a:ext uri="{FF2B5EF4-FFF2-40B4-BE49-F238E27FC236}">
                    <a16:creationId xmlns:a16="http://schemas.microsoft.com/office/drawing/2014/main" id="{47636B7C-5120-C696-D765-FCACFD41C4A9}"/>
                  </a:ext>
                </a:extLst>
              </p:cNvPr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63" extrusionOk="0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797;p31">
                <a:extLst>
                  <a:ext uri="{FF2B5EF4-FFF2-40B4-BE49-F238E27FC236}">
                    <a16:creationId xmlns:a16="http://schemas.microsoft.com/office/drawing/2014/main" id="{9B472D66-C067-D16C-8A92-54190F5675E3}"/>
                  </a:ext>
                </a:extLst>
              </p:cNvPr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798;p31">
                <a:extLst>
                  <a:ext uri="{FF2B5EF4-FFF2-40B4-BE49-F238E27FC236}">
                    <a16:creationId xmlns:a16="http://schemas.microsoft.com/office/drawing/2014/main" id="{672D0CBD-7920-9332-3DEA-99E7F8ACC3F1}"/>
                  </a:ext>
                </a:extLst>
              </p:cNvPr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799;p31">
                <a:extLst>
                  <a:ext uri="{FF2B5EF4-FFF2-40B4-BE49-F238E27FC236}">
                    <a16:creationId xmlns:a16="http://schemas.microsoft.com/office/drawing/2014/main" id="{36DEA8AA-984A-C3B4-4EEE-EFF9B506B012}"/>
                  </a:ext>
                </a:extLst>
              </p:cNvPr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800;p31">
                <a:extLst>
                  <a:ext uri="{FF2B5EF4-FFF2-40B4-BE49-F238E27FC236}">
                    <a16:creationId xmlns:a16="http://schemas.microsoft.com/office/drawing/2014/main" id="{4EEA4A93-6AFC-79B8-5FFA-8CBDCEE12E1C}"/>
                  </a:ext>
                </a:extLst>
              </p:cNvPr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801;p31">
                <a:extLst>
                  <a:ext uri="{FF2B5EF4-FFF2-40B4-BE49-F238E27FC236}">
                    <a16:creationId xmlns:a16="http://schemas.microsoft.com/office/drawing/2014/main" id="{602865C9-2D26-F65B-CEC6-56191FF87A2B}"/>
                  </a:ext>
                </a:extLst>
              </p:cNvPr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802;p31">
                <a:extLst>
                  <a:ext uri="{FF2B5EF4-FFF2-40B4-BE49-F238E27FC236}">
                    <a16:creationId xmlns:a16="http://schemas.microsoft.com/office/drawing/2014/main" id="{52BCD65A-1CB6-9117-7C53-9F1217B78AB5}"/>
                  </a:ext>
                </a:extLst>
              </p:cNvPr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803;p31">
                <a:extLst>
                  <a:ext uri="{FF2B5EF4-FFF2-40B4-BE49-F238E27FC236}">
                    <a16:creationId xmlns:a16="http://schemas.microsoft.com/office/drawing/2014/main" id="{12BDB600-4EC5-BA59-2C16-E631F8A4E3AC}"/>
                  </a:ext>
                </a:extLst>
              </p:cNvPr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804;p31">
                <a:extLst>
                  <a:ext uri="{FF2B5EF4-FFF2-40B4-BE49-F238E27FC236}">
                    <a16:creationId xmlns:a16="http://schemas.microsoft.com/office/drawing/2014/main" id="{E8B87382-CBFA-F037-C182-CF3A55B20A1E}"/>
                  </a:ext>
                </a:extLst>
              </p:cNvPr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805;p31">
                <a:extLst>
                  <a:ext uri="{FF2B5EF4-FFF2-40B4-BE49-F238E27FC236}">
                    <a16:creationId xmlns:a16="http://schemas.microsoft.com/office/drawing/2014/main" id="{6319460A-F801-C13D-E3E3-0E72BB1C3373}"/>
                  </a:ext>
                </a:extLst>
              </p:cNvPr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806;p31">
                <a:extLst>
                  <a:ext uri="{FF2B5EF4-FFF2-40B4-BE49-F238E27FC236}">
                    <a16:creationId xmlns:a16="http://schemas.microsoft.com/office/drawing/2014/main" id="{C35728B9-E8B4-1306-9322-88F7B940B9DF}"/>
                  </a:ext>
                </a:extLst>
              </p:cNvPr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807;p31">
              <a:extLst>
                <a:ext uri="{FF2B5EF4-FFF2-40B4-BE49-F238E27FC236}">
                  <a16:creationId xmlns:a16="http://schemas.microsoft.com/office/drawing/2014/main" id="{739CCB56-EAD2-5580-F1EE-6227F181EAC7}"/>
                </a:ext>
              </a:extLst>
            </p:cNvPr>
            <p:cNvGrpSpPr/>
            <p:nvPr/>
          </p:nvGrpSpPr>
          <p:grpSpPr>
            <a:xfrm>
              <a:off x="1442946" y="949677"/>
              <a:ext cx="437992" cy="437992"/>
              <a:chOff x="1309269" y="3291652"/>
              <a:chExt cx="415198" cy="415198"/>
            </a:xfrm>
          </p:grpSpPr>
          <p:sp>
            <p:nvSpPr>
              <p:cNvPr id="1213" name="Google Shape;808;p31">
                <a:extLst>
                  <a:ext uri="{FF2B5EF4-FFF2-40B4-BE49-F238E27FC236}">
                    <a16:creationId xmlns:a16="http://schemas.microsoft.com/office/drawing/2014/main" id="{968CEA0B-7CD1-2DF3-16FB-66524F379395}"/>
                  </a:ext>
                </a:extLst>
              </p:cNvPr>
              <p:cNvSpPr/>
              <p:nvPr/>
            </p:nvSpPr>
            <p:spPr>
              <a:xfrm>
                <a:off x="1309269" y="3291652"/>
                <a:ext cx="415198" cy="41519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809;p31">
                <a:extLst>
                  <a:ext uri="{FF2B5EF4-FFF2-40B4-BE49-F238E27FC236}">
                    <a16:creationId xmlns:a16="http://schemas.microsoft.com/office/drawing/2014/main" id="{2B996919-D802-3297-F6CC-E70F33233611}"/>
                  </a:ext>
                </a:extLst>
              </p:cNvPr>
              <p:cNvSpPr/>
              <p:nvPr/>
            </p:nvSpPr>
            <p:spPr>
              <a:xfrm>
                <a:off x="1364756" y="3349053"/>
                <a:ext cx="304223" cy="29944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3" extrusionOk="0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810;p31">
              <a:extLst>
                <a:ext uri="{FF2B5EF4-FFF2-40B4-BE49-F238E27FC236}">
                  <a16:creationId xmlns:a16="http://schemas.microsoft.com/office/drawing/2014/main" id="{159B4130-FD74-3E3F-1193-3817CD4421B7}"/>
                </a:ext>
              </a:extLst>
            </p:cNvPr>
            <p:cNvSpPr/>
            <p:nvPr/>
          </p:nvSpPr>
          <p:spPr>
            <a:xfrm>
              <a:off x="3052028" y="502143"/>
              <a:ext cx="560784" cy="924988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11;p31">
              <a:extLst>
                <a:ext uri="{FF2B5EF4-FFF2-40B4-BE49-F238E27FC236}">
                  <a16:creationId xmlns:a16="http://schemas.microsoft.com/office/drawing/2014/main" id="{674184B3-19EC-E2BA-A786-F7A23C0A8173}"/>
                </a:ext>
              </a:extLst>
            </p:cNvPr>
            <p:cNvSpPr/>
            <p:nvPr/>
          </p:nvSpPr>
          <p:spPr>
            <a:xfrm>
              <a:off x="3003630" y="2329937"/>
              <a:ext cx="269949" cy="266432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12;p31">
              <a:extLst>
                <a:ext uri="{FF2B5EF4-FFF2-40B4-BE49-F238E27FC236}">
                  <a16:creationId xmlns:a16="http://schemas.microsoft.com/office/drawing/2014/main" id="{20926450-2572-C967-78B7-460B2BEE5C2B}"/>
                </a:ext>
              </a:extLst>
            </p:cNvPr>
            <p:cNvSpPr/>
            <p:nvPr/>
          </p:nvSpPr>
          <p:spPr>
            <a:xfrm>
              <a:off x="3003613" y="2807213"/>
              <a:ext cx="166095" cy="27398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813;p31">
              <a:extLst>
                <a:ext uri="{FF2B5EF4-FFF2-40B4-BE49-F238E27FC236}">
                  <a16:creationId xmlns:a16="http://schemas.microsoft.com/office/drawing/2014/main" id="{5A7964A0-3312-62AE-A1CA-268533D62E4A}"/>
                </a:ext>
              </a:extLst>
            </p:cNvPr>
            <p:cNvGrpSpPr/>
            <p:nvPr/>
          </p:nvGrpSpPr>
          <p:grpSpPr>
            <a:xfrm>
              <a:off x="713221" y="1546974"/>
              <a:ext cx="1380702" cy="2411462"/>
              <a:chOff x="713221" y="1546974"/>
              <a:chExt cx="1380702" cy="2411462"/>
            </a:xfrm>
          </p:grpSpPr>
          <p:sp>
            <p:nvSpPr>
              <p:cNvPr id="1060" name="Google Shape;814;p31">
                <a:extLst>
                  <a:ext uri="{FF2B5EF4-FFF2-40B4-BE49-F238E27FC236}">
                    <a16:creationId xmlns:a16="http://schemas.microsoft.com/office/drawing/2014/main" id="{89A2F53D-83C4-6B4E-F1F3-D0B34723B3A5}"/>
                  </a:ext>
                </a:extLst>
              </p:cNvPr>
              <p:cNvSpPr/>
              <p:nvPr/>
            </p:nvSpPr>
            <p:spPr>
              <a:xfrm flipH="1">
                <a:off x="1210219" y="1617779"/>
                <a:ext cx="451384" cy="29751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34" extrusionOk="0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815;p31">
                <a:extLst>
                  <a:ext uri="{FF2B5EF4-FFF2-40B4-BE49-F238E27FC236}">
                    <a16:creationId xmlns:a16="http://schemas.microsoft.com/office/drawing/2014/main" id="{2DC5E153-1A9B-A3B9-75EA-AD7C5C7E79FE}"/>
                  </a:ext>
                </a:extLst>
              </p:cNvPr>
              <p:cNvSpPr/>
              <p:nvPr/>
            </p:nvSpPr>
            <p:spPr>
              <a:xfrm flipH="1">
                <a:off x="892277" y="2443613"/>
                <a:ext cx="815622" cy="12840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39" extrusionOk="0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816;p31">
                <a:extLst>
                  <a:ext uri="{FF2B5EF4-FFF2-40B4-BE49-F238E27FC236}">
                    <a16:creationId xmlns:a16="http://schemas.microsoft.com/office/drawing/2014/main" id="{64497980-9D2D-ACEB-405E-950B3E4A1A9F}"/>
                  </a:ext>
                </a:extLst>
              </p:cNvPr>
              <p:cNvSpPr/>
              <p:nvPr/>
            </p:nvSpPr>
            <p:spPr>
              <a:xfrm flipH="1">
                <a:off x="1228602" y="1913255"/>
                <a:ext cx="425512" cy="57120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41" extrusionOk="0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817;p31">
                <a:extLst>
                  <a:ext uri="{FF2B5EF4-FFF2-40B4-BE49-F238E27FC236}">
                    <a16:creationId xmlns:a16="http://schemas.microsoft.com/office/drawing/2014/main" id="{CD836E1D-1D61-36BD-203C-97A9C592FC8D}"/>
                  </a:ext>
                </a:extLst>
              </p:cNvPr>
              <p:cNvSpPr/>
              <p:nvPr/>
            </p:nvSpPr>
            <p:spPr>
              <a:xfrm flipH="1">
                <a:off x="738412" y="3639812"/>
                <a:ext cx="309092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5" extrusionOk="0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818;p31">
                <a:extLst>
                  <a:ext uri="{FF2B5EF4-FFF2-40B4-BE49-F238E27FC236}">
                    <a16:creationId xmlns:a16="http://schemas.microsoft.com/office/drawing/2014/main" id="{5A10A635-4EA2-E9D8-2ED7-8C01E5A313D0}"/>
                  </a:ext>
                </a:extLst>
              </p:cNvPr>
              <p:cNvSpPr/>
              <p:nvPr/>
            </p:nvSpPr>
            <p:spPr>
              <a:xfrm flipH="1">
                <a:off x="713221" y="3728319"/>
                <a:ext cx="332921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819;p31">
                <a:extLst>
                  <a:ext uri="{FF2B5EF4-FFF2-40B4-BE49-F238E27FC236}">
                    <a16:creationId xmlns:a16="http://schemas.microsoft.com/office/drawing/2014/main" id="{91DC065A-E244-7157-A642-5A08B36D1CE9}"/>
                  </a:ext>
                </a:extLst>
              </p:cNvPr>
              <p:cNvSpPr/>
              <p:nvPr/>
            </p:nvSpPr>
            <p:spPr>
              <a:xfrm flipH="1">
                <a:off x="1374978" y="3639812"/>
                <a:ext cx="312496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05" extrusionOk="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820;p31">
                <a:extLst>
                  <a:ext uri="{FF2B5EF4-FFF2-40B4-BE49-F238E27FC236}">
                    <a16:creationId xmlns:a16="http://schemas.microsoft.com/office/drawing/2014/main" id="{8352340F-6588-2AD1-0C59-A2C3330F2A6D}"/>
                  </a:ext>
                </a:extLst>
              </p:cNvPr>
              <p:cNvSpPr/>
              <p:nvPr/>
            </p:nvSpPr>
            <p:spPr>
              <a:xfrm flipH="1">
                <a:off x="1377020" y="3728319"/>
                <a:ext cx="332240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821;p31">
                <a:extLst>
                  <a:ext uri="{FF2B5EF4-FFF2-40B4-BE49-F238E27FC236}">
                    <a16:creationId xmlns:a16="http://schemas.microsoft.com/office/drawing/2014/main" id="{E8F67EAA-7B2D-A2C6-F7F3-FA2AF1A7AEDB}"/>
                  </a:ext>
                </a:extLst>
              </p:cNvPr>
              <p:cNvSpPr/>
              <p:nvPr/>
            </p:nvSpPr>
            <p:spPr>
              <a:xfrm flipH="1">
                <a:off x="835769" y="1991549"/>
                <a:ext cx="548060" cy="51878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2" extrusionOk="0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822;p31">
                <a:extLst>
                  <a:ext uri="{FF2B5EF4-FFF2-40B4-BE49-F238E27FC236}">
                    <a16:creationId xmlns:a16="http://schemas.microsoft.com/office/drawing/2014/main" id="{D7041189-F62A-7DC9-6D73-8FBDE55FC020}"/>
                  </a:ext>
                </a:extLst>
              </p:cNvPr>
              <p:cNvSpPr/>
              <p:nvPr/>
            </p:nvSpPr>
            <p:spPr>
              <a:xfrm flipH="1">
                <a:off x="1041376" y="2250941"/>
                <a:ext cx="184502" cy="5446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80" extrusionOk="0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823;p31">
                <a:extLst>
                  <a:ext uri="{FF2B5EF4-FFF2-40B4-BE49-F238E27FC236}">
                    <a16:creationId xmlns:a16="http://schemas.microsoft.com/office/drawing/2014/main" id="{4A21AE27-960C-E2BC-38BB-FC8F7839325D}"/>
                  </a:ext>
                </a:extLst>
              </p:cNvPr>
              <p:cNvSpPr/>
              <p:nvPr/>
            </p:nvSpPr>
            <p:spPr>
              <a:xfrm flipH="1">
                <a:off x="1585351" y="1969082"/>
                <a:ext cx="395556" cy="444574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98" extrusionOk="0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824;p31">
                <a:extLst>
                  <a:ext uri="{FF2B5EF4-FFF2-40B4-BE49-F238E27FC236}">
                    <a16:creationId xmlns:a16="http://schemas.microsoft.com/office/drawing/2014/main" id="{85A4DC14-62EE-8455-2C72-A92AC6980B31}"/>
                  </a:ext>
                </a:extLst>
              </p:cNvPr>
              <p:cNvSpPr/>
              <p:nvPr/>
            </p:nvSpPr>
            <p:spPr>
              <a:xfrm flipH="1">
                <a:off x="1950270" y="1940487"/>
                <a:ext cx="111654" cy="14161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9" extrusionOk="0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825;p31">
                <a:extLst>
                  <a:ext uri="{FF2B5EF4-FFF2-40B4-BE49-F238E27FC236}">
                    <a16:creationId xmlns:a16="http://schemas.microsoft.com/office/drawing/2014/main" id="{C61B48BD-21E2-5AA7-A8F8-D316A67B4B24}"/>
                  </a:ext>
                </a:extLst>
              </p:cNvPr>
              <p:cNvSpPr/>
              <p:nvPr/>
            </p:nvSpPr>
            <p:spPr>
              <a:xfrm flipH="1">
                <a:off x="1997246" y="2075290"/>
                <a:ext cx="33360" cy="2723"/>
              </a:xfrm>
              <a:custGeom>
                <a:avLst/>
                <a:gdLst/>
                <a:ahLst/>
                <a:cxnLst/>
                <a:rect l="l" t="t" r="r" b="b"/>
                <a:pathLst>
                  <a:path w="37" h="3" extrusionOk="0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826;p31">
                <a:extLst>
                  <a:ext uri="{FF2B5EF4-FFF2-40B4-BE49-F238E27FC236}">
                    <a16:creationId xmlns:a16="http://schemas.microsoft.com/office/drawing/2014/main" id="{4DF9064A-16A4-4FE7-5FE0-FFF619E75BE1}"/>
                  </a:ext>
                </a:extLst>
              </p:cNvPr>
              <p:cNvSpPr/>
              <p:nvPr/>
            </p:nvSpPr>
            <p:spPr>
              <a:xfrm flipH="1">
                <a:off x="1957759" y="2005846"/>
                <a:ext cx="99400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1" extrusionOk="0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827;p31">
                <a:extLst>
                  <a:ext uri="{FF2B5EF4-FFF2-40B4-BE49-F238E27FC236}">
                    <a16:creationId xmlns:a16="http://schemas.microsoft.com/office/drawing/2014/main" id="{E6D33EDE-8137-87AC-94F9-18F2CF412C0C}"/>
                  </a:ext>
                </a:extLst>
              </p:cNvPr>
              <p:cNvSpPr/>
              <p:nvPr/>
            </p:nvSpPr>
            <p:spPr>
              <a:xfrm flipH="1">
                <a:off x="2004736" y="1871725"/>
                <a:ext cx="5447" cy="49019"/>
              </a:xfrm>
              <a:custGeom>
                <a:avLst/>
                <a:gdLst/>
                <a:ahLst/>
                <a:cxnLst/>
                <a:rect l="l" t="t" r="r" b="b"/>
                <a:pathLst>
                  <a:path w="8" h="72" extrusionOk="0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74" name="Google Shape;828;p31">
                <a:extLst>
                  <a:ext uri="{FF2B5EF4-FFF2-40B4-BE49-F238E27FC236}">
                    <a16:creationId xmlns:a16="http://schemas.microsoft.com/office/drawing/2014/main" id="{2C8E3E88-39C3-8C3D-C6A9-60FB492457D4}"/>
                  </a:ext>
                </a:extLst>
              </p:cNvPr>
              <p:cNvCxnSpPr/>
              <p:nvPr/>
            </p:nvCxnSpPr>
            <p:spPr>
              <a:xfrm>
                <a:off x="2004736" y="1871725"/>
                <a:ext cx="5462" cy="4892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1075" name="Google Shape;829;p31">
                <a:extLst>
                  <a:ext uri="{FF2B5EF4-FFF2-40B4-BE49-F238E27FC236}">
                    <a16:creationId xmlns:a16="http://schemas.microsoft.com/office/drawing/2014/main" id="{EE6EAFE0-DD25-B39C-B7EF-8F17DB396566}"/>
                  </a:ext>
                </a:extLst>
              </p:cNvPr>
              <p:cNvSpPr/>
              <p:nvPr/>
            </p:nvSpPr>
            <p:spPr>
              <a:xfrm flipH="1">
                <a:off x="1995204" y="1871044"/>
                <a:ext cx="24509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76" extrusionOk="0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830;p31">
                <a:extLst>
                  <a:ext uri="{FF2B5EF4-FFF2-40B4-BE49-F238E27FC236}">
                    <a16:creationId xmlns:a16="http://schemas.microsoft.com/office/drawing/2014/main" id="{A5171F30-9D52-0E02-4754-706604077B8A}"/>
                  </a:ext>
                </a:extLst>
              </p:cNvPr>
              <p:cNvSpPr/>
              <p:nvPr/>
            </p:nvSpPr>
            <p:spPr>
              <a:xfrm flipH="1">
                <a:off x="1987034" y="1905085"/>
                <a:ext cx="61274" cy="160673"/>
              </a:xfrm>
              <a:custGeom>
                <a:avLst/>
                <a:gdLst/>
                <a:ahLst/>
                <a:cxnLst/>
                <a:rect l="l" t="t" r="r" b="b"/>
                <a:pathLst>
                  <a:path w="69" h="180" extrusionOk="0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831;p31">
                <a:extLst>
                  <a:ext uri="{FF2B5EF4-FFF2-40B4-BE49-F238E27FC236}">
                    <a16:creationId xmlns:a16="http://schemas.microsoft.com/office/drawing/2014/main" id="{9A9372E5-669D-DBFA-41CA-D7B190E43907}"/>
                  </a:ext>
                </a:extLst>
              </p:cNvPr>
              <p:cNvSpPr/>
              <p:nvPr/>
            </p:nvSpPr>
            <p:spPr>
              <a:xfrm flipH="1">
                <a:off x="1913506" y="1664075"/>
                <a:ext cx="161354" cy="20220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27" extrusionOk="0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832;p31">
                <a:extLst>
                  <a:ext uri="{FF2B5EF4-FFF2-40B4-BE49-F238E27FC236}">
                    <a16:creationId xmlns:a16="http://schemas.microsoft.com/office/drawing/2014/main" id="{FDB0B8C1-E074-37F3-296A-80DDE68E6221}"/>
                  </a:ext>
                </a:extLst>
              </p:cNvPr>
              <p:cNvSpPr/>
              <p:nvPr/>
            </p:nvSpPr>
            <p:spPr>
              <a:xfrm flipH="1">
                <a:off x="1896486" y="1640246"/>
                <a:ext cx="197438" cy="2559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87" extrusionOk="0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833;p31">
                <a:extLst>
                  <a:ext uri="{FF2B5EF4-FFF2-40B4-BE49-F238E27FC236}">
                    <a16:creationId xmlns:a16="http://schemas.microsoft.com/office/drawing/2014/main" id="{B43C9B9C-837E-F0E6-3171-A7E7412F8940}"/>
                  </a:ext>
                </a:extLst>
              </p:cNvPr>
              <p:cNvSpPr/>
              <p:nvPr/>
            </p:nvSpPr>
            <p:spPr>
              <a:xfrm flipH="1">
                <a:off x="1989758" y="1937083"/>
                <a:ext cx="101442" cy="12322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834;p31">
                <a:extLst>
                  <a:ext uri="{FF2B5EF4-FFF2-40B4-BE49-F238E27FC236}">
                    <a16:creationId xmlns:a16="http://schemas.microsoft.com/office/drawing/2014/main" id="{61A04733-8C58-C5C8-646E-C675809BC988}"/>
                  </a:ext>
                </a:extLst>
              </p:cNvPr>
              <p:cNvSpPr/>
              <p:nvPr/>
            </p:nvSpPr>
            <p:spPr>
              <a:xfrm flipH="1">
                <a:off x="1938015" y="1908489"/>
                <a:ext cx="118462" cy="11710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835;p31">
                <a:extLst>
                  <a:ext uri="{FF2B5EF4-FFF2-40B4-BE49-F238E27FC236}">
                    <a16:creationId xmlns:a16="http://schemas.microsoft.com/office/drawing/2014/main" id="{B095B873-143A-1C72-CF05-63BE0414AB0C}"/>
                  </a:ext>
                </a:extLst>
              </p:cNvPr>
              <p:cNvSpPr/>
              <p:nvPr/>
            </p:nvSpPr>
            <p:spPr>
              <a:xfrm flipH="1">
                <a:off x="1980907" y="2003804"/>
                <a:ext cx="15659" cy="1361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2" y="4"/>
                      <a:pt x="3" y="6"/>
                    </a:cubicBezTo>
                    <a:cubicBezTo>
                      <a:pt x="7" y="10"/>
                      <a:pt x="12" y="13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13"/>
                      <a:pt x="12" y="11"/>
                      <a:pt x="9" y="9"/>
                    </a:cubicBezTo>
                    <a:cubicBezTo>
                      <a:pt x="7" y="8"/>
                      <a:pt x="6" y="6"/>
                      <a:pt x="4" y="4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2"/>
                      <a:pt x="2" y="1"/>
                      <a:pt x="1" y="0"/>
                    </a:cubicBezTo>
                  </a:path>
                </a:pathLst>
              </a:custGeom>
              <a:solidFill>
                <a:srgbClr val="FF643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836;p31">
                <a:extLst>
                  <a:ext uri="{FF2B5EF4-FFF2-40B4-BE49-F238E27FC236}">
                    <a16:creationId xmlns:a16="http://schemas.microsoft.com/office/drawing/2014/main" id="{A64E4A4C-C663-28B0-0E44-1E1178D25EE9}"/>
                  </a:ext>
                </a:extLst>
              </p:cNvPr>
              <p:cNvSpPr/>
              <p:nvPr/>
            </p:nvSpPr>
            <p:spPr>
              <a:xfrm flipH="1">
                <a:off x="1995885" y="1954785"/>
                <a:ext cx="60593" cy="51061"/>
              </a:xfrm>
              <a:custGeom>
                <a:avLst/>
                <a:gdLst/>
                <a:ahLst/>
                <a:cxnLst/>
                <a:rect l="l" t="t" r="r" b="b"/>
                <a:pathLst>
                  <a:path w="68" h="57" extrusionOk="0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837;p31">
                <a:extLst>
                  <a:ext uri="{FF2B5EF4-FFF2-40B4-BE49-F238E27FC236}">
                    <a16:creationId xmlns:a16="http://schemas.microsoft.com/office/drawing/2014/main" id="{019BA8A4-79F3-92EE-19DB-80FBA32C3E0A}"/>
                  </a:ext>
                </a:extLst>
              </p:cNvPr>
              <p:cNvSpPr/>
              <p:nvPr/>
            </p:nvSpPr>
            <p:spPr>
              <a:xfrm flipH="1">
                <a:off x="1980907" y="1954785"/>
                <a:ext cx="75571" cy="62635"/>
              </a:xfrm>
              <a:custGeom>
                <a:avLst/>
                <a:gdLst/>
                <a:ahLst/>
                <a:cxnLst/>
                <a:rect l="l" t="t" r="r" b="b"/>
                <a:pathLst>
                  <a:path w="85" h="70" extrusionOk="0">
                    <a:moveTo>
                      <a:pt x="76" y="64"/>
                    </a:moveTo>
                    <a:cubicBezTo>
                      <a:pt x="79" y="66"/>
                      <a:pt x="81" y="68"/>
                      <a:pt x="85" y="70"/>
                    </a:cubicBezTo>
                    <a:cubicBezTo>
                      <a:pt x="82" y="68"/>
                      <a:pt x="79" y="66"/>
                      <a:pt x="76" y="64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4"/>
                      <a:pt x="15" y="22"/>
                      <a:pt x="29" y="22"/>
                    </a:cubicBezTo>
                    <a:cubicBezTo>
                      <a:pt x="40" y="22"/>
                      <a:pt x="51" y="17"/>
                      <a:pt x="61" y="9"/>
                    </a:cubicBezTo>
                    <a:cubicBezTo>
                      <a:pt x="61" y="9"/>
                      <a:pt x="53" y="34"/>
                      <a:pt x="68" y="55"/>
                    </a:cubicBezTo>
                    <a:cubicBezTo>
                      <a:pt x="69" y="56"/>
                      <a:pt x="70" y="57"/>
                      <a:pt x="70" y="58"/>
                    </a:cubicBezTo>
                    <a:cubicBezTo>
                      <a:pt x="56" y="40"/>
                      <a:pt x="61" y="17"/>
                      <a:pt x="63" y="11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4" y="11"/>
                      <a:pt x="49" y="14"/>
                      <a:pt x="43" y="16"/>
                    </a:cubicBezTo>
                    <a:cubicBezTo>
                      <a:pt x="37" y="18"/>
                      <a:pt x="32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0" y="19"/>
                      <a:pt x="14" y="18"/>
                      <a:pt x="9" y="14"/>
                    </a:cubicBezTo>
                    <a:cubicBezTo>
                      <a:pt x="5" y="11"/>
                      <a:pt x="1" y="6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838;p31">
                <a:extLst>
                  <a:ext uri="{FF2B5EF4-FFF2-40B4-BE49-F238E27FC236}">
                    <a16:creationId xmlns:a16="http://schemas.microsoft.com/office/drawing/2014/main" id="{96E693EA-BA3F-2F11-1B41-1A8673E2F768}"/>
                  </a:ext>
                </a:extLst>
              </p:cNvPr>
              <p:cNvSpPr/>
              <p:nvPr/>
            </p:nvSpPr>
            <p:spPr>
              <a:xfrm flipH="1">
                <a:off x="2008820" y="2029675"/>
                <a:ext cx="53785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" extrusionOk="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839;p31">
                <a:extLst>
                  <a:ext uri="{FF2B5EF4-FFF2-40B4-BE49-F238E27FC236}">
                    <a16:creationId xmlns:a16="http://schemas.microsoft.com/office/drawing/2014/main" id="{0B0BF47E-0187-4306-2487-E85094A20BE2}"/>
                  </a:ext>
                </a:extLst>
              </p:cNvPr>
              <p:cNvSpPr/>
              <p:nvPr/>
            </p:nvSpPr>
            <p:spPr>
              <a:xfrm flipH="1">
                <a:off x="1998608" y="2000399"/>
                <a:ext cx="63316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" extrusionOk="0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840;p31">
                <a:extLst>
                  <a:ext uri="{FF2B5EF4-FFF2-40B4-BE49-F238E27FC236}">
                    <a16:creationId xmlns:a16="http://schemas.microsoft.com/office/drawing/2014/main" id="{450EDFE1-6E5B-FE4A-FBAA-827B649197D7}"/>
                  </a:ext>
                </a:extLst>
              </p:cNvPr>
              <p:cNvSpPr/>
              <p:nvPr/>
            </p:nvSpPr>
            <p:spPr>
              <a:xfrm flipH="1">
                <a:off x="2004736" y="1974528"/>
                <a:ext cx="51742" cy="1429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6" extrusionOk="0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841;p31">
                <a:extLst>
                  <a:ext uri="{FF2B5EF4-FFF2-40B4-BE49-F238E27FC236}">
                    <a16:creationId xmlns:a16="http://schemas.microsoft.com/office/drawing/2014/main" id="{26C3F40E-B9E5-0CB1-4DCF-CE5796E2948A}"/>
                  </a:ext>
                </a:extLst>
              </p:cNvPr>
              <p:cNvSpPr/>
              <p:nvPr/>
            </p:nvSpPr>
            <p:spPr>
              <a:xfrm flipH="1">
                <a:off x="2004736" y="1983379"/>
                <a:ext cx="681" cy="5447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842;p31">
                <a:extLst>
                  <a:ext uri="{FF2B5EF4-FFF2-40B4-BE49-F238E27FC236}">
                    <a16:creationId xmlns:a16="http://schemas.microsoft.com/office/drawing/2014/main" id="{188478B6-ACD8-52EC-44CE-BADDCA25A229}"/>
                  </a:ext>
                </a:extLst>
              </p:cNvPr>
              <p:cNvSpPr/>
              <p:nvPr/>
            </p:nvSpPr>
            <p:spPr>
              <a:xfrm flipH="1">
                <a:off x="1583990" y="1959550"/>
                <a:ext cx="411214" cy="51061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73" extrusionOk="0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843;p31">
                <a:extLst>
                  <a:ext uri="{FF2B5EF4-FFF2-40B4-BE49-F238E27FC236}">
                    <a16:creationId xmlns:a16="http://schemas.microsoft.com/office/drawing/2014/main" id="{A51B17DF-C84C-50A8-9D16-1A7A6CE3C0A1}"/>
                  </a:ext>
                </a:extLst>
              </p:cNvPr>
              <p:cNvSpPr/>
              <p:nvPr/>
            </p:nvSpPr>
            <p:spPr>
              <a:xfrm flipH="1">
                <a:off x="1625519" y="2133159"/>
                <a:ext cx="66040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74" h="325" extrusionOk="0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844;p31">
                <a:extLst>
                  <a:ext uri="{FF2B5EF4-FFF2-40B4-BE49-F238E27FC236}">
                    <a16:creationId xmlns:a16="http://schemas.microsoft.com/office/drawing/2014/main" id="{971E2A7E-65DC-FB12-122A-82361FDF910B}"/>
                  </a:ext>
                </a:extLst>
              </p:cNvPr>
              <p:cNvSpPr/>
              <p:nvPr/>
            </p:nvSpPr>
            <p:spPr>
              <a:xfrm flipH="1">
                <a:off x="1228601" y="1913255"/>
                <a:ext cx="442533" cy="59027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62" extrusionOk="0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845;p31">
                <a:extLst>
                  <a:ext uri="{FF2B5EF4-FFF2-40B4-BE49-F238E27FC236}">
                    <a16:creationId xmlns:a16="http://schemas.microsoft.com/office/drawing/2014/main" id="{DA0229ED-6076-9F60-A951-E8F38AE623FB}"/>
                  </a:ext>
                </a:extLst>
              </p:cNvPr>
              <p:cNvSpPr/>
              <p:nvPr/>
            </p:nvSpPr>
            <p:spPr>
              <a:xfrm flipH="1">
                <a:off x="885470" y="2443613"/>
                <a:ext cx="822429" cy="123092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80" extrusionOk="0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846;p31">
                <a:extLst>
                  <a:ext uri="{FF2B5EF4-FFF2-40B4-BE49-F238E27FC236}">
                    <a16:creationId xmlns:a16="http://schemas.microsoft.com/office/drawing/2014/main" id="{5690DD23-0FA3-928F-CD9A-BC6D916C61D7}"/>
                  </a:ext>
                </a:extLst>
              </p:cNvPr>
              <p:cNvSpPr/>
              <p:nvPr/>
            </p:nvSpPr>
            <p:spPr>
              <a:xfrm flipH="1">
                <a:off x="1392680" y="1810451"/>
                <a:ext cx="125271" cy="23964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847;p31">
                <a:extLst>
                  <a:ext uri="{FF2B5EF4-FFF2-40B4-BE49-F238E27FC236}">
                    <a16:creationId xmlns:a16="http://schemas.microsoft.com/office/drawing/2014/main" id="{63CB95DC-5CAF-CD0B-B5CF-48BF0C3017A7}"/>
                  </a:ext>
                </a:extLst>
              </p:cNvPr>
              <p:cNvSpPr/>
              <p:nvPr/>
            </p:nvSpPr>
            <p:spPr>
              <a:xfrm>
                <a:off x="1392679" y="1839726"/>
                <a:ext cx="0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5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848;p31">
                <a:extLst>
                  <a:ext uri="{FF2B5EF4-FFF2-40B4-BE49-F238E27FC236}">
                    <a16:creationId xmlns:a16="http://schemas.microsoft.com/office/drawing/2014/main" id="{FCD28704-E94C-CE4F-D342-FD13F10CFD18}"/>
                  </a:ext>
                </a:extLst>
              </p:cNvPr>
              <p:cNvSpPr/>
              <p:nvPr/>
            </p:nvSpPr>
            <p:spPr>
              <a:xfrm flipH="1">
                <a:off x="1392679" y="1839726"/>
                <a:ext cx="117101" cy="6127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" extrusionOk="0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849;p31">
                <a:extLst>
                  <a:ext uri="{FF2B5EF4-FFF2-40B4-BE49-F238E27FC236}">
                    <a16:creationId xmlns:a16="http://schemas.microsoft.com/office/drawing/2014/main" id="{2A6BBA9A-CC70-351E-884B-609E25179A7E}"/>
                  </a:ext>
                </a:extLst>
              </p:cNvPr>
              <p:cNvSpPr/>
              <p:nvPr/>
            </p:nvSpPr>
            <p:spPr>
              <a:xfrm flipH="1">
                <a:off x="1351149" y="1610290"/>
                <a:ext cx="240329" cy="29479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30" extrusionOk="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850;p31">
                <a:extLst>
                  <a:ext uri="{FF2B5EF4-FFF2-40B4-BE49-F238E27FC236}">
                    <a16:creationId xmlns:a16="http://schemas.microsoft.com/office/drawing/2014/main" id="{D70C0795-F2B2-6F2A-FBE8-076A636F9140}"/>
                  </a:ext>
                </a:extLst>
              </p:cNvPr>
              <p:cNvSpPr/>
              <p:nvPr/>
            </p:nvSpPr>
            <p:spPr>
              <a:xfrm flipH="1">
                <a:off x="1406976" y="1777091"/>
                <a:ext cx="43572" cy="217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851;p31">
                <a:extLst>
                  <a:ext uri="{FF2B5EF4-FFF2-40B4-BE49-F238E27FC236}">
                    <a16:creationId xmlns:a16="http://schemas.microsoft.com/office/drawing/2014/main" id="{AC5648B0-DFF4-9476-233B-854A6D0858A6}"/>
                  </a:ext>
                </a:extLst>
              </p:cNvPr>
              <p:cNvSpPr/>
              <p:nvPr/>
            </p:nvSpPr>
            <p:spPr>
              <a:xfrm flipH="1">
                <a:off x="1575820" y="1760070"/>
                <a:ext cx="15659" cy="170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852;p31">
                <a:extLst>
                  <a:ext uri="{FF2B5EF4-FFF2-40B4-BE49-F238E27FC236}">
                    <a16:creationId xmlns:a16="http://schemas.microsoft.com/office/drawing/2014/main" id="{197AA21C-D3F3-50B3-FB49-6253FC02AD6A}"/>
                  </a:ext>
                </a:extLst>
              </p:cNvPr>
              <p:cNvSpPr/>
              <p:nvPr/>
            </p:nvSpPr>
            <p:spPr>
              <a:xfrm flipH="1">
                <a:off x="1542459" y="1736923"/>
                <a:ext cx="25191" cy="44934"/>
              </a:xfrm>
              <a:custGeom>
                <a:avLst/>
                <a:gdLst/>
                <a:ahLst/>
                <a:cxnLst/>
                <a:rect l="l" t="t" r="r" b="b"/>
                <a:pathLst>
                  <a:path w="28" h="50" extrusionOk="0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853;p31">
                <a:extLst>
                  <a:ext uri="{FF2B5EF4-FFF2-40B4-BE49-F238E27FC236}">
                    <a16:creationId xmlns:a16="http://schemas.microsoft.com/office/drawing/2014/main" id="{B2CC8F24-971E-FFD1-7D94-F044B83F9027}"/>
                  </a:ext>
                </a:extLst>
              </p:cNvPr>
              <p:cNvSpPr/>
              <p:nvPr/>
            </p:nvSpPr>
            <p:spPr>
              <a:xfrm flipH="1">
                <a:off x="1437613" y="1681095"/>
                <a:ext cx="61274" cy="64678"/>
              </a:xfrm>
              <a:custGeom>
                <a:avLst/>
                <a:gdLst/>
                <a:ahLst/>
                <a:cxnLst/>
                <a:rect l="l" t="t" r="r" b="b"/>
                <a:pathLst>
                  <a:path w="69" h="73" extrusionOk="0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854;p31">
                <a:extLst>
                  <a:ext uri="{FF2B5EF4-FFF2-40B4-BE49-F238E27FC236}">
                    <a16:creationId xmlns:a16="http://schemas.microsoft.com/office/drawing/2014/main" id="{8C16432E-5560-F15A-674A-1480ECE1589E}"/>
                  </a:ext>
                </a:extLst>
              </p:cNvPr>
              <p:cNvSpPr/>
              <p:nvPr/>
            </p:nvSpPr>
            <p:spPr>
              <a:xfrm flipH="1">
                <a:off x="1536332" y="1684499"/>
                <a:ext cx="49019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855;p31">
                <a:extLst>
                  <a:ext uri="{FF2B5EF4-FFF2-40B4-BE49-F238E27FC236}">
                    <a16:creationId xmlns:a16="http://schemas.microsoft.com/office/drawing/2014/main" id="{9014E0AC-4CB5-50A4-8AA2-50A8074FF868}"/>
                  </a:ext>
                </a:extLst>
              </p:cNvPr>
              <p:cNvSpPr/>
              <p:nvPr/>
            </p:nvSpPr>
            <p:spPr>
              <a:xfrm flipH="1">
                <a:off x="1464165" y="1808408"/>
                <a:ext cx="87145" cy="25871"/>
              </a:xfrm>
              <a:custGeom>
                <a:avLst/>
                <a:gdLst/>
                <a:ahLst/>
                <a:cxnLst/>
                <a:rect l="l" t="t" r="r" b="b"/>
                <a:pathLst>
                  <a:path w="98" h="29" extrusionOk="0">
                    <a:moveTo>
                      <a:pt x="31" y="25"/>
                    </a:moveTo>
                    <a:cubicBezTo>
                      <a:pt x="35" y="26"/>
                      <a:pt x="39" y="27"/>
                      <a:pt x="43" y="27"/>
                    </a:cubicBezTo>
                    <a:cubicBezTo>
                      <a:pt x="61" y="29"/>
                      <a:pt x="79" y="22"/>
                      <a:pt x="97" y="6"/>
                    </a:cubicBezTo>
                    <a:cubicBezTo>
                      <a:pt x="98" y="6"/>
                      <a:pt x="98" y="4"/>
                      <a:pt x="98" y="4"/>
                    </a:cubicBezTo>
                    <a:cubicBezTo>
                      <a:pt x="97" y="3"/>
                      <a:pt x="96" y="3"/>
                      <a:pt x="95" y="3"/>
                    </a:cubicBezTo>
                    <a:cubicBezTo>
                      <a:pt x="78" y="18"/>
                      <a:pt x="61" y="25"/>
                      <a:pt x="44" y="23"/>
                    </a:cubicBezTo>
                    <a:cubicBezTo>
                      <a:pt x="19" y="21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12" y="19"/>
                      <a:pt x="31" y="25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856;p31">
                <a:extLst>
                  <a:ext uri="{FF2B5EF4-FFF2-40B4-BE49-F238E27FC236}">
                    <a16:creationId xmlns:a16="http://schemas.microsoft.com/office/drawing/2014/main" id="{E35F36A8-7A92-1FE7-CB7B-FB0246120365}"/>
                  </a:ext>
                </a:extLst>
              </p:cNvPr>
              <p:cNvSpPr/>
              <p:nvPr/>
            </p:nvSpPr>
            <p:spPr>
              <a:xfrm flipH="1">
                <a:off x="1302130" y="1721264"/>
                <a:ext cx="66040" cy="12935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5" extrusionOk="0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857;p31">
                <a:extLst>
                  <a:ext uri="{FF2B5EF4-FFF2-40B4-BE49-F238E27FC236}">
                    <a16:creationId xmlns:a16="http://schemas.microsoft.com/office/drawing/2014/main" id="{2226E211-26E2-90FA-FE5E-D30BF3463AB5}"/>
                  </a:ext>
                </a:extLst>
              </p:cNvPr>
              <p:cNvSpPr/>
              <p:nvPr/>
            </p:nvSpPr>
            <p:spPr>
              <a:xfrm flipH="1">
                <a:off x="1328001" y="1751220"/>
                <a:ext cx="33360" cy="272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30" extrusionOk="0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858;p31">
                <a:extLst>
                  <a:ext uri="{FF2B5EF4-FFF2-40B4-BE49-F238E27FC236}">
                    <a16:creationId xmlns:a16="http://schemas.microsoft.com/office/drawing/2014/main" id="{9C0AA5DC-A787-8384-D298-D62E6AF92555}"/>
                  </a:ext>
                </a:extLst>
              </p:cNvPr>
              <p:cNvSpPr/>
              <p:nvPr/>
            </p:nvSpPr>
            <p:spPr>
              <a:xfrm flipH="1">
                <a:off x="1306215" y="1546974"/>
                <a:ext cx="307050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8" extrusionOk="0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859;p31">
                <a:extLst>
                  <a:ext uri="{FF2B5EF4-FFF2-40B4-BE49-F238E27FC236}">
                    <a16:creationId xmlns:a16="http://schemas.microsoft.com/office/drawing/2014/main" id="{1A4465AB-486C-30C0-7916-E380780F77B7}"/>
                  </a:ext>
                </a:extLst>
              </p:cNvPr>
              <p:cNvSpPr/>
              <p:nvPr/>
            </p:nvSpPr>
            <p:spPr>
              <a:xfrm flipH="1">
                <a:off x="1161881" y="2299279"/>
                <a:ext cx="39488" cy="2110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860;p31">
                <a:extLst>
                  <a:ext uri="{FF2B5EF4-FFF2-40B4-BE49-F238E27FC236}">
                    <a16:creationId xmlns:a16="http://schemas.microsoft.com/office/drawing/2014/main" id="{7E87F810-B601-9076-4760-E9F91479D0F7}"/>
                  </a:ext>
                </a:extLst>
              </p:cNvPr>
              <p:cNvSpPr/>
              <p:nvPr/>
            </p:nvSpPr>
            <p:spPr>
              <a:xfrm flipH="1">
                <a:off x="1202050" y="2133840"/>
                <a:ext cx="322709" cy="44729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501" extrusionOk="0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861;p31">
                <a:extLst>
                  <a:ext uri="{FF2B5EF4-FFF2-40B4-BE49-F238E27FC236}">
                    <a16:creationId xmlns:a16="http://schemas.microsoft.com/office/drawing/2014/main" id="{C54BEE83-C0DF-1157-B757-176EE876AC61}"/>
                  </a:ext>
                </a:extLst>
              </p:cNvPr>
              <p:cNvSpPr/>
              <p:nvPr/>
            </p:nvSpPr>
            <p:spPr>
              <a:xfrm flipH="1">
                <a:off x="1328038" y="2250941"/>
                <a:ext cx="70769" cy="72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862;p31">
                <a:extLst>
                  <a:ext uri="{FF2B5EF4-FFF2-40B4-BE49-F238E27FC236}">
                    <a16:creationId xmlns:a16="http://schemas.microsoft.com/office/drawing/2014/main" id="{5F8B8531-F9A7-0564-57A3-E8A91D286969}"/>
                  </a:ext>
                </a:extLst>
              </p:cNvPr>
              <p:cNvSpPr/>
              <p:nvPr/>
            </p:nvSpPr>
            <p:spPr>
              <a:xfrm flipH="1">
                <a:off x="1153711" y="2244133"/>
                <a:ext cx="171567" cy="2049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0" extrusionOk="0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863;p31">
                <a:extLst>
                  <a:ext uri="{FF2B5EF4-FFF2-40B4-BE49-F238E27FC236}">
                    <a16:creationId xmlns:a16="http://schemas.microsoft.com/office/drawing/2014/main" id="{1F2BBB45-1539-9AD9-A635-87C43D8E9F81}"/>
                  </a:ext>
                </a:extLst>
              </p:cNvPr>
              <p:cNvSpPr/>
              <p:nvPr/>
            </p:nvSpPr>
            <p:spPr>
              <a:xfrm flipH="1">
                <a:off x="1464846" y="1736923"/>
                <a:ext cx="27233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30" h="53" extrusionOk="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64;p31">
              <a:extLst>
                <a:ext uri="{FF2B5EF4-FFF2-40B4-BE49-F238E27FC236}">
                  <a16:creationId xmlns:a16="http://schemas.microsoft.com/office/drawing/2014/main" id="{BD0BBC1B-BB43-8D37-6C17-53AF40558AFA}"/>
                </a:ext>
              </a:extLst>
            </p:cNvPr>
            <p:cNvGrpSpPr/>
            <p:nvPr/>
          </p:nvGrpSpPr>
          <p:grpSpPr>
            <a:xfrm>
              <a:off x="1880948" y="2504669"/>
              <a:ext cx="959226" cy="675313"/>
              <a:chOff x="4768936" y="2201894"/>
              <a:chExt cx="959226" cy="675313"/>
            </a:xfrm>
          </p:grpSpPr>
          <p:sp>
            <p:nvSpPr>
              <p:cNvPr id="29" name="Google Shape;865;p31">
                <a:extLst>
                  <a:ext uri="{FF2B5EF4-FFF2-40B4-BE49-F238E27FC236}">
                    <a16:creationId xmlns:a16="http://schemas.microsoft.com/office/drawing/2014/main" id="{C7CBB1C3-56B6-7A64-FBDD-29C867AB223D}"/>
                  </a:ext>
                </a:extLst>
              </p:cNvPr>
              <p:cNvSpPr/>
              <p:nvPr/>
            </p:nvSpPr>
            <p:spPr>
              <a:xfrm>
                <a:off x="4768936" y="2201894"/>
                <a:ext cx="959226" cy="67531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65" extrusionOk="0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866;p31">
                <a:extLst>
                  <a:ext uri="{FF2B5EF4-FFF2-40B4-BE49-F238E27FC236}">
                    <a16:creationId xmlns:a16="http://schemas.microsoft.com/office/drawing/2014/main" id="{1BDD4FC7-F3BB-A224-7182-C20EE23CDED5}"/>
                  </a:ext>
                </a:extLst>
              </p:cNvPr>
              <p:cNvSpPr/>
              <p:nvPr/>
            </p:nvSpPr>
            <p:spPr>
              <a:xfrm>
                <a:off x="4874390" y="2238397"/>
                <a:ext cx="750345" cy="3325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4" extrusionOk="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867;p31">
                <a:extLst>
                  <a:ext uri="{FF2B5EF4-FFF2-40B4-BE49-F238E27FC236}">
                    <a16:creationId xmlns:a16="http://schemas.microsoft.com/office/drawing/2014/main" id="{69B7D5CA-7792-4EAF-31D3-4FCD000C34C4}"/>
                  </a:ext>
                </a:extLst>
              </p:cNvPr>
              <p:cNvSpPr/>
              <p:nvPr/>
            </p:nvSpPr>
            <p:spPr>
              <a:xfrm>
                <a:off x="5109633" y="2384410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868;p31">
                <a:extLst>
                  <a:ext uri="{FF2B5EF4-FFF2-40B4-BE49-F238E27FC236}">
                    <a16:creationId xmlns:a16="http://schemas.microsoft.com/office/drawing/2014/main" id="{17B4DE02-D7FA-E11C-D40F-B249DCD8AF12}"/>
                  </a:ext>
                </a:extLst>
              </p:cNvPr>
              <p:cNvSpPr/>
              <p:nvPr/>
            </p:nvSpPr>
            <p:spPr>
              <a:xfrm>
                <a:off x="5229284" y="2467556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869;p31">
                <a:extLst>
                  <a:ext uri="{FF2B5EF4-FFF2-40B4-BE49-F238E27FC236}">
                    <a16:creationId xmlns:a16="http://schemas.microsoft.com/office/drawing/2014/main" id="{55F5CCF2-BC71-C4A2-030F-55E3DCDDA184}"/>
                  </a:ext>
                </a:extLst>
              </p:cNvPr>
              <p:cNvSpPr/>
              <p:nvPr/>
            </p:nvSpPr>
            <p:spPr>
              <a:xfrm>
                <a:off x="5355017" y="231546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870;p31">
                <a:extLst>
                  <a:ext uri="{FF2B5EF4-FFF2-40B4-BE49-F238E27FC236}">
                    <a16:creationId xmlns:a16="http://schemas.microsoft.com/office/drawing/2014/main" id="{7C8CAAD8-14CB-ED1D-4767-BE5FCD6A02D3}"/>
                  </a:ext>
                </a:extLst>
              </p:cNvPr>
              <p:cNvSpPr/>
              <p:nvPr/>
            </p:nvSpPr>
            <p:spPr>
              <a:xfrm>
                <a:off x="5478722" y="2386438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871;p31">
                <a:extLst>
                  <a:ext uri="{FF2B5EF4-FFF2-40B4-BE49-F238E27FC236}">
                    <a16:creationId xmlns:a16="http://schemas.microsoft.com/office/drawing/2014/main" id="{470A2377-38E0-B0E3-0AEA-08C9EC81D980}"/>
                  </a:ext>
                </a:extLst>
              </p:cNvPr>
              <p:cNvSpPr/>
              <p:nvPr/>
            </p:nvSpPr>
            <p:spPr>
              <a:xfrm>
                <a:off x="5604456" y="2222173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872;p31">
                <a:extLst>
                  <a:ext uri="{FF2B5EF4-FFF2-40B4-BE49-F238E27FC236}">
                    <a16:creationId xmlns:a16="http://schemas.microsoft.com/office/drawing/2014/main" id="{49F68A83-4BFB-F5F0-1947-58AE1D14E168}"/>
                  </a:ext>
                </a:extLst>
              </p:cNvPr>
              <p:cNvSpPr/>
              <p:nvPr/>
            </p:nvSpPr>
            <p:spPr>
              <a:xfrm>
                <a:off x="4856139" y="254867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873;p31">
                <a:extLst>
                  <a:ext uri="{FF2B5EF4-FFF2-40B4-BE49-F238E27FC236}">
                    <a16:creationId xmlns:a16="http://schemas.microsoft.com/office/drawing/2014/main" id="{212E60F5-7D6E-01A3-54BB-3D9D55A4ABCB}"/>
                  </a:ext>
                </a:extLst>
              </p:cNvPr>
              <p:cNvSpPr/>
              <p:nvPr/>
            </p:nvSpPr>
            <p:spPr>
              <a:xfrm>
                <a:off x="4848027" y="2635878"/>
                <a:ext cx="66923" cy="1520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83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874;p31">
                <a:extLst>
                  <a:ext uri="{FF2B5EF4-FFF2-40B4-BE49-F238E27FC236}">
                    <a16:creationId xmlns:a16="http://schemas.microsoft.com/office/drawing/2014/main" id="{30684B48-9FAD-6D7E-2649-B215F985ADC7}"/>
                  </a:ext>
                </a:extLst>
              </p:cNvPr>
              <p:cNvSpPr/>
              <p:nvPr/>
            </p:nvSpPr>
            <p:spPr>
              <a:xfrm>
                <a:off x="4971732" y="2564899"/>
                <a:ext cx="66923" cy="2230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1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875;p31">
                <a:extLst>
                  <a:ext uri="{FF2B5EF4-FFF2-40B4-BE49-F238E27FC236}">
                    <a16:creationId xmlns:a16="http://schemas.microsoft.com/office/drawing/2014/main" id="{38623303-9126-FB9D-C507-037C9E442DAD}"/>
                  </a:ext>
                </a:extLst>
              </p:cNvPr>
              <p:cNvSpPr/>
              <p:nvPr/>
            </p:nvSpPr>
            <p:spPr>
              <a:xfrm>
                <a:off x="5093410" y="2491892"/>
                <a:ext cx="66923" cy="296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0" extrusionOk="0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876;p31">
                <a:extLst>
                  <a:ext uri="{FF2B5EF4-FFF2-40B4-BE49-F238E27FC236}">
                    <a16:creationId xmlns:a16="http://schemas.microsoft.com/office/drawing/2014/main" id="{3D846D61-672F-81ED-7B8F-9AF29375FD50}"/>
                  </a:ext>
                </a:extLst>
              </p:cNvPr>
              <p:cNvSpPr/>
              <p:nvPr/>
            </p:nvSpPr>
            <p:spPr>
              <a:xfrm>
                <a:off x="5219143" y="2548675"/>
                <a:ext cx="6489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9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877;p31">
                <a:extLst>
                  <a:ext uri="{FF2B5EF4-FFF2-40B4-BE49-F238E27FC236}">
                    <a16:creationId xmlns:a16="http://schemas.microsoft.com/office/drawing/2014/main" id="{354D4304-67BE-4108-F22C-30CAC86CEB39}"/>
                  </a:ext>
                </a:extLst>
              </p:cNvPr>
              <p:cNvSpPr/>
              <p:nvPr/>
            </p:nvSpPr>
            <p:spPr>
              <a:xfrm>
                <a:off x="5342849" y="2418885"/>
                <a:ext cx="66923" cy="369089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9" extrusionOk="0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878;p31">
                <a:extLst>
                  <a:ext uri="{FF2B5EF4-FFF2-40B4-BE49-F238E27FC236}">
                    <a16:creationId xmlns:a16="http://schemas.microsoft.com/office/drawing/2014/main" id="{B41DF5F8-D2DC-3DB8-0697-7D4B2892ADEC}"/>
                  </a:ext>
                </a:extLst>
              </p:cNvPr>
              <p:cNvSpPr/>
              <p:nvPr/>
            </p:nvSpPr>
            <p:spPr>
              <a:xfrm>
                <a:off x="5464527" y="2479724"/>
                <a:ext cx="66923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7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879;p31">
                <a:extLst>
                  <a:ext uri="{FF2B5EF4-FFF2-40B4-BE49-F238E27FC236}">
                    <a16:creationId xmlns:a16="http://schemas.microsoft.com/office/drawing/2014/main" id="{86DB9896-4CAD-E18C-A7F7-B0A477A6D491}"/>
                  </a:ext>
                </a:extLst>
              </p:cNvPr>
              <p:cNvSpPr/>
              <p:nvPr/>
            </p:nvSpPr>
            <p:spPr>
              <a:xfrm>
                <a:off x="5588232" y="2329655"/>
                <a:ext cx="66923" cy="4583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8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4" name="Picture 123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9E3186D6-B5DD-3276-9A3C-8534D16B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8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4CC96B08-F408-F454-B876-1B16AA7B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95EED47C-C95E-608C-2FB1-C55612DB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479" y="51938"/>
            <a:ext cx="561660" cy="203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09A3F-23AC-0DFA-BBF1-A5DBC660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763553"/>
            <a:ext cx="2682876" cy="15349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D2792-0989-684C-6597-D31F0D49DC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795" t="15893" r="19852" b="17280"/>
          <a:stretch/>
        </p:blipFill>
        <p:spPr>
          <a:xfrm>
            <a:off x="58861" y="2426624"/>
            <a:ext cx="3693137" cy="26551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30">
            <a:extLst>
              <a:ext uri="{FF2B5EF4-FFF2-40B4-BE49-F238E27FC236}">
                <a16:creationId xmlns:a16="http://schemas.microsoft.com/office/drawing/2014/main" id="{FD0A83E1-6461-9981-7A82-44FCD91E1C83}"/>
              </a:ext>
            </a:extLst>
          </p:cNvPr>
          <p:cNvSpPr txBox="1"/>
          <p:nvPr/>
        </p:nvSpPr>
        <p:spPr>
          <a:xfrm>
            <a:off x="1242403" y="77554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7.4 $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fare per mile</a:t>
            </a: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084671A0-7180-53B7-7F4B-601C55753284}"/>
              </a:ext>
            </a:extLst>
          </p:cNvPr>
          <p:cNvSpPr txBox="1"/>
          <p:nvPr/>
        </p:nvSpPr>
        <p:spPr>
          <a:xfrm>
            <a:off x="2648447" y="77554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20 min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Avg, trip time</a:t>
            </a: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A83DD9BE-7660-80DF-6543-792066475569}"/>
              </a:ext>
            </a:extLst>
          </p:cNvPr>
          <p:cNvSpPr txBox="1"/>
          <p:nvPr/>
        </p:nvSpPr>
        <p:spPr>
          <a:xfrm>
            <a:off x="4006981" y="77554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5 mile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Avg, trip distance</a:t>
            </a: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6E036E83-A65C-5FD3-E1B4-94B8A19EB84E}"/>
              </a:ext>
            </a:extLst>
          </p:cNvPr>
          <p:cNvSpPr txBox="1"/>
          <p:nvPr/>
        </p:nvSpPr>
        <p:spPr>
          <a:xfrm>
            <a:off x="5535163" y="77554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1500 $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Max Total Fare</a:t>
            </a: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6149F1AC-CFD1-41E1-3BE9-DDEA6B17BCF4}"/>
              </a:ext>
            </a:extLst>
          </p:cNvPr>
          <p:cNvSpPr txBox="1"/>
          <p:nvPr/>
        </p:nvSpPr>
        <p:spPr>
          <a:xfrm>
            <a:off x="6955202" y="77554"/>
            <a:ext cx="182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470 mile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Max Trip 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32A2F-C4E0-A579-BE2A-079CC6AF9950}"/>
              </a:ext>
            </a:extLst>
          </p:cNvPr>
          <p:cNvSpPr txBox="1"/>
          <p:nvPr/>
        </p:nvSpPr>
        <p:spPr>
          <a:xfrm>
            <a:off x="2293183" y="4788947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DM Sans"/>
              </a:rPr>
              <a:t>Pickup Heat map</a:t>
            </a:r>
          </a:p>
        </p:txBody>
      </p:sp>
      <p:pic>
        <p:nvPicPr>
          <p:cNvPr id="28" name="Picture 27" descr="Output image">
            <a:extLst>
              <a:ext uri="{FF2B5EF4-FFF2-40B4-BE49-F238E27FC236}">
                <a16:creationId xmlns:a16="http://schemas.microsoft.com/office/drawing/2014/main" id="{D36803D7-4E52-085A-F460-629DA84C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847" y="771196"/>
            <a:ext cx="2604403" cy="1527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9E9D18-5839-D523-CD93-C0469663EFA3}"/>
              </a:ext>
            </a:extLst>
          </p:cNvPr>
          <p:cNvCxnSpPr>
            <a:cxnSpLocks/>
          </p:cNvCxnSpPr>
          <p:nvPr/>
        </p:nvCxnSpPr>
        <p:spPr>
          <a:xfrm>
            <a:off x="-16024" y="689026"/>
            <a:ext cx="916002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10BAFD-0B50-2AC0-8181-A49EE0844085}"/>
              </a:ext>
            </a:extLst>
          </p:cNvPr>
          <p:cNvCxnSpPr>
            <a:cxnSpLocks/>
          </p:cNvCxnSpPr>
          <p:nvPr/>
        </p:nvCxnSpPr>
        <p:spPr>
          <a:xfrm>
            <a:off x="-16024" y="2352097"/>
            <a:ext cx="9123282" cy="2194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F19489-CA4F-0A09-8B21-AB8F9D044E2B}"/>
              </a:ext>
            </a:extLst>
          </p:cNvPr>
          <p:cNvSpPr txBox="1"/>
          <p:nvPr/>
        </p:nvSpPr>
        <p:spPr>
          <a:xfrm>
            <a:off x="58861" y="55667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KPIs.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6E393-2E07-97F2-3633-6BD2738F5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029" y="2432937"/>
            <a:ext cx="2604402" cy="1528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337E07C-7A7D-6F21-A50A-C6F5D06EE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64" y="763553"/>
            <a:ext cx="2824190" cy="15349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30">
            <a:extLst>
              <a:ext uri="{FF2B5EF4-FFF2-40B4-BE49-F238E27FC236}">
                <a16:creationId xmlns:a16="http://schemas.microsoft.com/office/drawing/2014/main" id="{A2C1C02D-D342-826D-B5D5-532FCB0F33CE}"/>
              </a:ext>
            </a:extLst>
          </p:cNvPr>
          <p:cNvSpPr txBox="1"/>
          <p:nvPr/>
        </p:nvSpPr>
        <p:spPr>
          <a:xfrm rot="16200000">
            <a:off x="-609936" y="133097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</a:rPr>
              <a:t>FHVHV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37E9BD-32D0-EDA6-0690-FA59721EE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151" y="4020481"/>
            <a:ext cx="2601279" cy="10624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4FE8A26-9023-7BB3-F441-6B864563D7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734" y="865720"/>
            <a:ext cx="678865" cy="6335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E5F2B2-7092-26D4-5353-3072175EF3F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98015" y="2433089"/>
            <a:ext cx="2639453" cy="15284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A5FC9-5C34-CC17-26F0-207AD60434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498015" y="4020481"/>
            <a:ext cx="2639454" cy="10710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16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9"/>
          <p:cNvSpPr txBox="1">
            <a:spLocks noGrp="1"/>
          </p:cNvSpPr>
          <p:nvPr>
            <p:ph type="subTitle" idx="13"/>
          </p:nvPr>
        </p:nvSpPr>
        <p:spPr>
          <a:xfrm>
            <a:off x="1131399" y="2551164"/>
            <a:ext cx="2958000" cy="4447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Process &amp; Pipeline</a:t>
            </a:r>
            <a:endParaRPr sz="1600" dirty="0"/>
          </a:p>
        </p:txBody>
      </p:sp>
      <p:sp>
        <p:nvSpPr>
          <p:cNvPr id="760" name="Google Shape;760;p29"/>
          <p:cNvSpPr txBox="1">
            <a:spLocks noGrp="1"/>
          </p:cNvSpPr>
          <p:nvPr>
            <p:ph type="title" idx="5"/>
          </p:nvPr>
        </p:nvSpPr>
        <p:spPr>
          <a:xfrm>
            <a:off x="683433" y="1051988"/>
            <a:ext cx="66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761" name="Google Shape;761;p29"/>
          <p:cNvSpPr txBox="1">
            <a:spLocks noGrp="1"/>
          </p:cNvSpPr>
          <p:nvPr>
            <p:ph type="subTitle" idx="9"/>
          </p:nvPr>
        </p:nvSpPr>
        <p:spPr>
          <a:xfrm>
            <a:off x="1131399" y="1153926"/>
            <a:ext cx="2958000" cy="470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Objectives</a:t>
            </a:r>
            <a:endParaRPr sz="1600" dirty="0"/>
          </a:p>
        </p:txBody>
      </p:sp>
      <p:sp>
        <p:nvSpPr>
          <p:cNvPr id="762" name="Google Shape;762;p29"/>
          <p:cNvSpPr txBox="1">
            <a:spLocks noGrp="1"/>
          </p:cNvSpPr>
          <p:nvPr>
            <p:ph type="subTitle" idx="15"/>
          </p:nvPr>
        </p:nvSpPr>
        <p:spPr>
          <a:xfrm>
            <a:off x="1131399" y="3026751"/>
            <a:ext cx="2958000" cy="627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Challenges &amp; Processing</a:t>
            </a:r>
            <a:endParaRPr sz="1600" dirty="0"/>
          </a:p>
        </p:txBody>
      </p:sp>
      <p:sp>
        <p:nvSpPr>
          <p:cNvPr id="763" name="Google Shape;763;p29"/>
          <p:cNvSpPr txBox="1">
            <a:spLocks noGrp="1"/>
          </p:cNvSpPr>
          <p:nvPr>
            <p:ph type="title"/>
          </p:nvPr>
        </p:nvSpPr>
        <p:spPr>
          <a:xfrm>
            <a:off x="720000" y="266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68" name="Google Shape;768;p29"/>
          <p:cNvSpPr txBox="1">
            <a:spLocks noGrp="1"/>
          </p:cNvSpPr>
          <p:nvPr>
            <p:ph type="title" idx="6"/>
          </p:nvPr>
        </p:nvSpPr>
        <p:spPr>
          <a:xfrm>
            <a:off x="632039" y="2347950"/>
            <a:ext cx="66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769" name="Google Shape;769;p29"/>
          <p:cNvSpPr txBox="1">
            <a:spLocks noGrp="1"/>
          </p:cNvSpPr>
          <p:nvPr>
            <p:ph type="title" idx="7"/>
          </p:nvPr>
        </p:nvSpPr>
        <p:spPr>
          <a:xfrm>
            <a:off x="645975" y="1699969"/>
            <a:ext cx="665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8"/>
          </p:nvPr>
        </p:nvSpPr>
        <p:spPr>
          <a:xfrm>
            <a:off x="634439" y="2987297"/>
            <a:ext cx="665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14"/>
          </p:nvPr>
        </p:nvSpPr>
        <p:spPr>
          <a:xfrm>
            <a:off x="1131399" y="1834769"/>
            <a:ext cx="2958000" cy="512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 Overview</a:t>
            </a:r>
            <a:endParaRPr sz="1600" dirty="0"/>
          </a:p>
        </p:txBody>
      </p:sp>
      <p:sp>
        <p:nvSpPr>
          <p:cNvPr id="2" name="Google Shape;762;p29">
            <a:extLst>
              <a:ext uri="{FF2B5EF4-FFF2-40B4-BE49-F238E27FC236}">
                <a16:creationId xmlns:a16="http://schemas.microsoft.com/office/drawing/2014/main" id="{2E5523E9-29CA-F422-7532-8E89B471658E}"/>
              </a:ext>
            </a:extLst>
          </p:cNvPr>
          <p:cNvSpPr txBox="1">
            <a:spLocks/>
          </p:cNvSpPr>
          <p:nvPr/>
        </p:nvSpPr>
        <p:spPr>
          <a:xfrm>
            <a:off x="4703464" y="2392959"/>
            <a:ext cx="2958000" cy="44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1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pPr marL="0" indent="0"/>
            <a:r>
              <a:rPr lang="en-US" sz="1600" dirty="0"/>
              <a:t>Fare Prediction</a:t>
            </a:r>
          </a:p>
        </p:txBody>
      </p:sp>
      <p:sp>
        <p:nvSpPr>
          <p:cNvPr id="4" name="Google Shape;770;p29">
            <a:extLst>
              <a:ext uri="{FF2B5EF4-FFF2-40B4-BE49-F238E27FC236}">
                <a16:creationId xmlns:a16="http://schemas.microsoft.com/office/drawing/2014/main" id="{660E8F8B-E96F-B298-38C1-3C7D5F28A78E}"/>
              </a:ext>
            </a:extLst>
          </p:cNvPr>
          <p:cNvSpPr txBox="1">
            <a:spLocks/>
          </p:cNvSpPr>
          <p:nvPr/>
        </p:nvSpPr>
        <p:spPr>
          <a:xfrm>
            <a:off x="4246655" y="2264772"/>
            <a:ext cx="66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" sz="2000" dirty="0"/>
              <a:t>06</a:t>
            </a:r>
          </a:p>
        </p:txBody>
      </p:sp>
      <p:sp>
        <p:nvSpPr>
          <p:cNvPr id="5" name="Google Shape;762;p29">
            <a:extLst>
              <a:ext uri="{FF2B5EF4-FFF2-40B4-BE49-F238E27FC236}">
                <a16:creationId xmlns:a16="http://schemas.microsoft.com/office/drawing/2014/main" id="{CC1B1C5E-4BD2-AAE8-F0BE-67630209C6D0}"/>
              </a:ext>
            </a:extLst>
          </p:cNvPr>
          <p:cNvSpPr txBox="1">
            <a:spLocks/>
          </p:cNvSpPr>
          <p:nvPr/>
        </p:nvSpPr>
        <p:spPr>
          <a:xfrm>
            <a:off x="4703464" y="1699969"/>
            <a:ext cx="2958000" cy="49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1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pPr marL="0" indent="0"/>
            <a:r>
              <a:rPr lang="en-US" sz="1600" dirty="0"/>
              <a:t>Analysis &amp; Insights</a:t>
            </a:r>
          </a:p>
        </p:txBody>
      </p:sp>
      <p:sp>
        <p:nvSpPr>
          <p:cNvPr id="7" name="Google Shape;770;p29">
            <a:extLst>
              <a:ext uri="{FF2B5EF4-FFF2-40B4-BE49-F238E27FC236}">
                <a16:creationId xmlns:a16="http://schemas.microsoft.com/office/drawing/2014/main" id="{5163A879-DB95-0475-37C1-B991E9039DE0}"/>
              </a:ext>
            </a:extLst>
          </p:cNvPr>
          <p:cNvSpPr txBox="1">
            <a:spLocks/>
          </p:cNvSpPr>
          <p:nvPr/>
        </p:nvSpPr>
        <p:spPr>
          <a:xfrm>
            <a:off x="4246655" y="1573166"/>
            <a:ext cx="66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" sz="2000" dirty="0"/>
              <a:t>05</a:t>
            </a:r>
          </a:p>
        </p:txBody>
      </p:sp>
      <p:sp>
        <p:nvSpPr>
          <p:cNvPr id="20" name="Google Shape;762;p29">
            <a:extLst>
              <a:ext uri="{FF2B5EF4-FFF2-40B4-BE49-F238E27FC236}">
                <a16:creationId xmlns:a16="http://schemas.microsoft.com/office/drawing/2014/main" id="{697FDEB7-00F8-AA76-918D-D90863B103F3}"/>
              </a:ext>
            </a:extLst>
          </p:cNvPr>
          <p:cNvSpPr txBox="1">
            <a:spLocks/>
          </p:cNvSpPr>
          <p:nvPr/>
        </p:nvSpPr>
        <p:spPr>
          <a:xfrm>
            <a:off x="4703464" y="3638482"/>
            <a:ext cx="2958000" cy="49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1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pPr marL="0" indent="0"/>
            <a:r>
              <a:rPr lang="en-US" sz="1600" dirty="0"/>
              <a:t>Future Direction</a:t>
            </a:r>
          </a:p>
        </p:txBody>
      </p:sp>
      <p:sp>
        <p:nvSpPr>
          <p:cNvPr id="21" name="Google Shape;770;p29">
            <a:extLst>
              <a:ext uri="{FF2B5EF4-FFF2-40B4-BE49-F238E27FC236}">
                <a16:creationId xmlns:a16="http://schemas.microsoft.com/office/drawing/2014/main" id="{4E8C8B62-71C4-9FAF-CCED-06E9DA0F2BF4}"/>
              </a:ext>
            </a:extLst>
          </p:cNvPr>
          <p:cNvSpPr txBox="1">
            <a:spLocks/>
          </p:cNvSpPr>
          <p:nvPr/>
        </p:nvSpPr>
        <p:spPr>
          <a:xfrm>
            <a:off x="4246655" y="3615633"/>
            <a:ext cx="66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" sz="2000" dirty="0"/>
              <a:t>08</a:t>
            </a:r>
          </a:p>
        </p:txBody>
      </p:sp>
      <p:pic>
        <p:nvPicPr>
          <p:cNvPr id="24" name="Picture 2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54C150D7-1E30-19C4-9D1A-CBDB923DD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4876784"/>
            <a:ext cx="710473" cy="257374"/>
          </a:xfrm>
          <a:prstGeom prst="rect">
            <a:avLst/>
          </a:prstGeom>
        </p:spPr>
      </p:pic>
      <p:sp>
        <p:nvSpPr>
          <p:cNvPr id="25" name="Google Shape;770;p29">
            <a:extLst>
              <a:ext uri="{FF2B5EF4-FFF2-40B4-BE49-F238E27FC236}">
                <a16:creationId xmlns:a16="http://schemas.microsoft.com/office/drawing/2014/main" id="{02F40A33-2FF2-0748-C107-D12B93F6A977}"/>
              </a:ext>
            </a:extLst>
          </p:cNvPr>
          <p:cNvSpPr txBox="1">
            <a:spLocks/>
          </p:cNvSpPr>
          <p:nvPr/>
        </p:nvSpPr>
        <p:spPr>
          <a:xfrm>
            <a:off x="4241011" y="2955658"/>
            <a:ext cx="66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 ExtraBold"/>
              <a:buNone/>
              <a:defRPr sz="30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26" name="Google Shape;762;p29">
            <a:extLst>
              <a:ext uri="{FF2B5EF4-FFF2-40B4-BE49-F238E27FC236}">
                <a16:creationId xmlns:a16="http://schemas.microsoft.com/office/drawing/2014/main" id="{A1854724-67A4-DDBF-F789-BB7B8D9DF9C1}"/>
              </a:ext>
            </a:extLst>
          </p:cNvPr>
          <p:cNvSpPr txBox="1">
            <a:spLocks/>
          </p:cNvSpPr>
          <p:nvPr/>
        </p:nvSpPr>
        <p:spPr>
          <a:xfrm>
            <a:off x="4703464" y="2965913"/>
            <a:ext cx="2958000" cy="49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1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oo 2 ExtraBold"/>
              <a:buNone/>
              <a:defRPr sz="2400" b="0" i="0" u="none" strike="noStrike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>
            <a:pPr marL="0" indent="0"/>
            <a:r>
              <a:rPr lang="en-US" sz="1600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7DA7C737-A5F2-C797-EA0C-CF285639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BBA600EE-798F-5923-6318-C37E6F14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37" y="4886126"/>
            <a:ext cx="710473" cy="257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D1A55-4171-C3C0-E192-36DB5EFB4516}"/>
              </a:ext>
            </a:extLst>
          </p:cNvPr>
          <p:cNvSpPr txBox="1"/>
          <p:nvPr/>
        </p:nvSpPr>
        <p:spPr>
          <a:xfrm>
            <a:off x="71438" y="577850"/>
            <a:ext cx="9001124" cy="3430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Trip overview</a:t>
            </a:r>
            <a:r>
              <a:rPr lang="en-US" sz="1000" dirty="0">
                <a:solidFill>
                  <a:schemeClr val="dk1"/>
                </a:solidFill>
              </a:rPr>
              <a:t>: We analyzed nearly 12 million trips across 2024.</a:t>
            </a:r>
          </a:p>
          <a:p>
            <a:pPr marL="171450" lvl="1" indent="-171450">
              <a:lnSpc>
                <a:spcPct val="200000"/>
              </a:lnSpc>
              <a:buClr>
                <a:schemeClr val="lt2"/>
              </a:buClr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dk1"/>
                </a:solidFill>
              </a:rPr>
              <a:t>About 98% were solo trips, and short to medium distances made up 80% of the sample.</a:t>
            </a:r>
          </a:p>
          <a:p>
            <a:pPr marL="171450" lvl="2" indent="-171450">
              <a:lnSpc>
                <a:spcPct val="200000"/>
              </a:lnSpc>
              <a:buClr>
                <a:schemeClr val="lt2"/>
              </a:buClr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dk1"/>
                </a:solidFill>
              </a:rPr>
              <a:t>In terms of market share, Uber accounted for around 75%, and Lyft 25%, of FHVHV trips.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Fare analysis</a:t>
            </a:r>
            <a:r>
              <a:rPr lang="en-US" sz="1000" dirty="0">
                <a:solidFill>
                  <a:schemeClr val="dk1"/>
                </a:solidFill>
              </a:rPr>
              <a:t> showed that average fare per mile was highest for short trips, especially under 2 miles — largely due to base fare thresholds and congestion fees.</a:t>
            </a:r>
          </a:p>
          <a:p>
            <a:pPr marL="171450" lvl="2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Fare insights </a:t>
            </a:r>
            <a:r>
              <a:rPr lang="en-US" sz="1000" dirty="0">
                <a:solidFill>
                  <a:schemeClr val="dk1"/>
                </a:solidFill>
              </a:rPr>
              <a:t>included: (Median base fare: ~$19.60 - Average total fare: ~$31.60 - Maximum recorded fare: over $1,400)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Distance and duration </a:t>
            </a:r>
            <a:r>
              <a:rPr lang="en-US" sz="1000" dirty="0">
                <a:solidFill>
                  <a:schemeClr val="dk1"/>
                </a:solidFill>
              </a:rPr>
              <a:t>metrics: (Median trip: ~3 miles - Average duration: ~20 minutes)</a:t>
            </a:r>
          </a:p>
          <a:p>
            <a:pPr marL="171450" lvl="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Average speed</a:t>
            </a:r>
            <a:r>
              <a:rPr lang="en-US" sz="1000" dirty="0">
                <a:solidFill>
                  <a:schemeClr val="dk1"/>
                </a:solidFill>
              </a:rPr>
              <a:t>: ~13.6 mph — reflecting typical NYC congestion"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Hourly pickup :</a:t>
            </a:r>
            <a:r>
              <a:rPr lang="en-US" sz="1000" dirty="0">
                <a:solidFill>
                  <a:schemeClr val="dk1"/>
                </a:solidFill>
              </a:rPr>
              <a:t> demand peaked during rush hours (7–8 AM and 4–6 PM), and surged again late at night on weekends.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highest demand</a:t>
            </a:r>
            <a:r>
              <a:rPr lang="en-US" sz="1000" dirty="0">
                <a:solidFill>
                  <a:schemeClr val="dk1"/>
                </a:solidFill>
              </a:rPr>
              <a:t> : Manhattan and Brooklyn saw the highest demand in both pickups and drop-offs.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Lower average</a:t>
            </a:r>
            <a:r>
              <a:rPr lang="en-US" sz="1000" dirty="0">
                <a:solidFill>
                  <a:schemeClr val="dk1"/>
                </a:solidFill>
              </a:rPr>
              <a:t> speeds in these zones also aligned with higher congestion and trip density."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BDA56-10A3-9B48-8774-2FD8877DD4C1}"/>
              </a:ext>
            </a:extLst>
          </p:cNvPr>
          <p:cNvSpPr txBox="1"/>
          <p:nvPr/>
        </p:nvSpPr>
        <p:spPr>
          <a:xfrm>
            <a:off x="156974" y="14870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225919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E88ADD23-8740-7E2B-D325-CC01123D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E1487BDE-FBB2-9F90-6B55-F622E12A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AE32E-EBEB-5F28-68FB-D2A74325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4189"/>
            <a:ext cx="4491839" cy="136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FDAC5-1850-3D39-BA40-DFB9F2D20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08398"/>
            <a:ext cx="4477462" cy="114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EFA7E-D4AA-4E24-D08F-ABEDAA0E3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4387"/>
            <a:ext cx="2327347" cy="1631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B1097-3878-E698-1DAD-D5A928162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087" y="954387"/>
            <a:ext cx="2217375" cy="1631453"/>
          </a:xfrm>
          <a:prstGeom prst="rect">
            <a:avLst/>
          </a:prstGeo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id="{2F6584F0-E703-EECF-DF6A-507E8542E820}"/>
              </a:ext>
            </a:extLst>
          </p:cNvPr>
          <p:cNvSpPr txBox="1"/>
          <p:nvPr/>
        </p:nvSpPr>
        <p:spPr>
          <a:xfrm>
            <a:off x="1059904" y="23299"/>
            <a:ext cx="175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C000"/>
                </a:solidFill>
              </a:rPr>
              <a:t>12 $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Avg, fare per mile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82185E7E-013A-3E0E-1F96-2B232C5A101B}"/>
              </a:ext>
            </a:extLst>
          </p:cNvPr>
          <p:cNvSpPr txBox="1"/>
          <p:nvPr/>
        </p:nvSpPr>
        <p:spPr>
          <a:xfrm>
            <a:off x="2732450" y="23299"/>
            <a:ext cx="12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C000"/>
                </a:solidFill>
              </a:rPr>
              <a:t>16 min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Avg, trip time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47BB47A3-0AA3-CFE2-7396-5464DD07761C}"/>
              </a:ext>
            </a:extLst>
          </p:cNvPr>
          <p:cNvSpPr txBox="1"/>
          <p:nvPr/>
        </p:nvSpPr>
        <p:spPr>
          <a:xfrm>
            <a:off x="4159798" y="0"/>
            <a:ext cx="156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C000"/>
                </a:solidFill>
              </a:rPr>
              <a:t>3 mile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Avg, trip distance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FBBB629C-7ED8-BD7C-5A08-C553207E4BF7}"/>
              </a:ext>
            </a:extLst>
          </p:cNvPr>
          <p:cNvSpPr txBox="1"/>
          <p:nvPr/>
        </p:nvSpPr>
        <p:spPr>
          <a:xfrm>
            <a:off x="5823466" y="23299"/>
            <a:ext cx="134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C000"/>
                </a:solidFill>
              </a:rPr>
              <a:t>560 $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Max Total Fare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EFAF1735-7E19-191E-8CF2-E6E73F3EAE8D}"/>
              </a:ext>
            </a:extLst>
          </p:cNvPr>
          <p:cNvSpPr txBox="1"/>
          <p:nvPr/>
        </p:nvSpPr>
        <p:spPr>
          <a:xfrm>
            <a:off x="7239872" y="23299"/>
            <a:ext cx="1583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C000"/>
                </a:solidFill>
              </a:rPr>
              <a:t>20 mile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Max Trip Distance</a:t>
            </a: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B195C119-26C8-D058-4C6C-C3B38ACC6FDB}"/>
              </a:ext>
            </a:extLst>
          </p:cNvPr>
          <p:cNvSpPr txBox="1"/>
          <p:nvPr/>
        </p:nvSpPr>
        <p:spPr>
          <a:xfrm>
            <a:off x="1146852" y="484964"/>
            <a:ext cx="157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12 $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Avg, fare per mile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15E154A2-5336-E558-DF59-DC79113D61F9}"/>
              </a:ext>
            </a:extLst>
          </p:cNvPr>
          <p:cNvSpPr txBox="1"/>
          <p:nvPr/>
        </p:nvSpPr>
        <p:spPr>
          <a:xfrm>
            <a:off x="2793351" y="483461"/>
            <a:ext cx="12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14 min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Avg, trip time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169D8C58-B67F-B35F-D409-9988363B3752}"/>
              </a:ext>
            </a:extLst>
          </p:cNvPr>
          <p:cNvSpPr txBox="1"/>
          <p:nvPr/>
        </p:nvSpPr>
        <p:spPr>
          <a:xfrm>
            <a:off x="4235622" y="456277"/>
            <a:ext cx="156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2.5 mile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Avg, trip distance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4EC3EE51-0AEC-E8BA-7872-7F229174A5F5}"/>
              </a:ext>
            </a:extLst>
          </p:cNvPr>
          <p:cNvSpPr txBox="1"/>
          <p:nvPr/>
        </p:nvSpPr>
        <p:spPr>
          <a:xfrm>
            <a:off x="5847892" y="448500"/>
            <a:ext cx="134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137 $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Max Total Fare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90A9107C-7529-ED95-7C54-743DCFEB57EE}"/>
              </a:ext>
            </a:extLst>
          </p:cNvPr>
          <p:cNvSpPr txBox="1"/>
          <p:nvPr/>
        </p:nvSpPr>
        <p:spPr>
          <a:xfrm>
            <a:off x="7215446" y="470621"/>
            <a:ext cx="1583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16 mile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</a:rPr>
              <a:t>Max Trip Distance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9D1628-42EC-DC79-715F-7D766DE9F8A8}"/>
              </a:ext>
            </a:extLst>
          </p:cNvPr>
          <p:cNvCxnSpPr>
            <a:cxnSpLocks/>
          </p:cNvCxnSpPr>
          <p:nvPr/>
        </p:nvCxnSpPr>
        <p:spPr>
          <a:xfrm>
            <a:off x="-16024" y="914451"/>
            <a:ext cx="916002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F7C5D4-722A-EC76-8253-B4009ABCC285}"/>
              </a:ext>
            </a:extLst>
          </p:cNvPr>
          <p:cNvSpPr txBox="1"/>
          <p:nvPr/>
        </p:nvSpPr>
        <p:spPr>
          <a:xfrm>
            <a:off x="58861" y="223942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KPIs.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DBA2F1-4C0E-40AE-0B97-E9C032304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233" y="981432"/>
            <a:ext cx="4491838" cy="152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B97E6A-3246-209D-43A7-22C234B7A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530" y="2536665"/>
            <a:ext cx="2012317" cy="1274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701A9C-9BED-DDC2-3DA3-74FF6900A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2194" y="2543005"/>
            <a:ext cx="2006877" cy="1268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80BE56-2754-4075-4B44-7BA1881D6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7892" y="3811372"/>
            <a:ext cx="2232872" cy="12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C18790B3-2741-F8F7-9E2F-69A595A2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49A8C885-2644-A4D0-E9CF-8871C1A9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37" y="4886126"/>
            <a:ext cx="710473" cy="257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32DD6-D1A8-02FD-653F-F14F47027021}"/>
              </a:ext>
            </a:extLst>
          </p:cNvPr>
          <p:cNvSpPr txBox="1"/>
          <p:nvPr/>
        </p:nvSpPr>
        <p:spPr>
          <a:xfrm>
            <a:off x="71438" y="390525"/>
            <a:ext cx="9001124" cy="3737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Overall</a:t>
            </a:r>
            <a:r>
              <a:rPr lang="en-US" sz="1000" dirty="0">
                <a:solidFill>
                  <a:schemeClr val="dk1"/>
                </a:solidFill>
              </a:rPr>
              <a:t>, both types showed very similar patterns:</a:t>
            </a:r>
          </a:p>
          <a:p>
            <a:pPr marL="171450" lvl="1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Average fare per mile</a:t>
            </a:r>
            <a:r>
              <a:rPr lang="en-US" sz="1000" dirty="0">
                <a:solidFill>
                  <a:schemeClr val="dk1"/>
                </a:solidFill>
              </a:rPr>
              <a:t>: around $12, notably higher than FHVHV - </a:t>
            </a:r>
            <a:r>
              <a:rPr lang="en-US" sz="1000" b="1" dirty="0">
                <a:solidFill>
                  <a:schemeClr val="dk1"/>
                </a:solidFill>
              </a:rPr>
              <a:t>Trip duration and distances</a:t>
            </a:r>
            <a:r>
              <a:rPr lang="en-US" sz="1000" dirty="0">
                <a:solidFill>
                  <a:schemeClr val="dk1"/>
                </a:solidFill>
              </a:rPr>
              <a:t> were also quite aligned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Demand patterns</a:t>
            </a:r>
            <a:r>
              <a:rPr lang="en-US" sz="1000" dirty="0">
                <a:solidFill>
                  <a:schemeClr val="dk1"/>
                </a:solidFill>
              </a:rPr>
              <a:t> showed typical weekday peaks, especially 8–9 AM and 4–6 PM, with </a:t>
            </a:r>
            <a:r>
              <a:rPr lang="en-US" sz="1000" b="1" dirty="0">
                <a:solidFill>
                  <a:schemeClr val="dk1"/>
                </a:solidFill>
              </a:rPr>
              <a:t>weekend</a:t>
            </a:r>
            <a:r>
              <a:rPr lang="en-US" sz="1000" dirty="0">
                <a:solidFill>
                  <a:schemeClr val="dk1"/>
                </a:solidFill>
              </a:rPr>
              <a:t> trips increasing in the afternoon and evening."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Spatial analysis </a:t>
            </a:r>
            <a:r>
              <a:rPr lang="en-US" sz="1000" dirty="0">
                <a:solidFill>
                  <a:schemeClr val="dk1"/>
                </a:solidFill>
              </a:rPr>
              <a:t>revealed concentration in Manhattan and Brooklyn, while Queens and the Bronx had moderate activity.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Fare per</a:t>
            </a:r>
            <a:r>
              <a:rPr lang="en-US" sz="1000" dirty="0">
                <a:solidFill>
                  <a:schemeClr val="dk1"/>
                </a:solidFill>
              </a:rPr>
              <a:t> mile was highest in Manhattan, reflecting higher congestion and shorter trip distances.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Trip and fare distributions</a:t>
            </a:r>
            <a:r>
              <a:rPr lang="en-US" sz="1000" dirty="0">
                <a:solidFill>
                  <a:schemeClr val="dk1"/>
                </a:solidFill>
              </a:rPr>
              <a:t> showed that most rides were 1–3 miles, priced between $10–$25.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Congestion analysis </a:t>
            </a:r>
            <a:r>
              <a:rPr lang="en-US" sz="1000" dirty="0">
                <a:solidFill>
                  <a:schemeClr val="dk1"/>
                </a:solidFill>
              </a:rPr>
              <a:t>indicated that flagged trips averaged 8 mph, while normal rides ranged between 11–14 mph."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</a:rPr>
              <a:t>In summary</a:t>
            </a:r>
            <a:r>
              <a:rPr lang="en-US" sz="1000" dirty="0">
                <a:solidFill>
                  <a:schemeClr val="dk1"/>
                </a:solidFill>
              </a:rPr>
              <a:t>: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 Both Yellow and Green taxis primarily served short, solo, intra-borough trips,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 Exhibited strong weekday patterns,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 Displayed fare structures shaped by traffic and urban density.</a:t>
            </a:r>
          </a:p>
          <a:p>
            <a:pPr marL="171450" indent="-171450">
              <a:lnSpc>
                <a:spcPct val="20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E1594-D217-D7DC-8C21-101A4E1C45E6}"/>
              </a:ext>
            </a:extLst>
          </p:cNvPr>
          <p:cNvSpPr txBox="1"/>
          <p:nvPr/>
        </p:nvSpPr>
        <p:spPr>
          <a:xfrm>
            <a:off x="156974" y="14870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6140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D2BBEF58-74FF-EC17-44A7-2FD4C37A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92EB7EC4-C517-553F-45EE-52844E6DB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0919" y="3040251"/>
            <a:ext cx="3128100" cy="231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Subway Analysis</a:t>
            </a:r>
            <a:endParaRPr dirty="0"/>
          </a:p>
        </p:txBody>
      </p:sp>
      <p:grpSp>
        <p:nvGrpSpPr>
          <p:cNvPr id="1082" name="Google Shape;1082;p37">
            <a:extLst>
              <a:ext uri="{FF2B5EF4-FFF2-40B4-BE49-F238E27FC236}">
                <a16:creationId xmlns:a16="http://schemas.microsoft.com/office/drawing/2014/main" id="{AD039D03-A226-E25C-37F6-34DD2506F625}"/>
              </a:ext>
            </a:extLst>
          </p:cNvPr>
          <p:cNvGrpSpPr/>
          <p:nvPr/>
        </p:nvGrpSpPr>
        <p:grpSpPr>
          <a:xfrm>
            <a:off x="1137536" y="699006"/>
            <a:ext cx="3412448" cy="3413484"/>
            <a:chOff x="1017285" y="809699"/>
            <a:chExt cx="3497794" cy="3498857"/>
          </a:xfrm>
        </p:grpSpPr>
        <p:sp>
          <p:nvSpPr>
            <p:cNvPr id="1083" name="Google Shape;1083;p37">
              <a:extLst>
                <a:ext uri="{FF2B5EF4-FFF2-40B4-BE49-F238E27FC236}">
                  <a16:creationId xmlns:a16="http://schemas.microsoft.com/office/drawing/2014/main" id="{6536C6E0-A950-DB7A-8242-84E1DCF47ABD}"/>
                </a:ext>
              </a:extLst>
            </p:cNvPr>
            <p:cNvSpPr/>
            <p:nvPr/>
          </p:nvSpPr>
          <p:spPr>
            <a:xfrm>
              <a:off x="3785701" y="2959800"/>
              <a:ext cx="483175" cy="476826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rgbClr val="FF7A7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CBADCDC8-172C-DABF-9E15-FE1568A03C09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4FFB97CC-09A5-29DE-182D-D922CD18DC20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6" name="Google Shape;1086;p37">
              <a:extLst>
                <a:ext uri="{FF2B5EF4-FFF2-40B4-BE49-F238E27FC236}">
                  <a16:creationId xmlns:a16="http://schemas.microsoft.com/office/drawing/2014/main" id="{3CEB7252-5F91-480E-EE21-EC831775FBB6}"/>
                </a:ext>
              </a:extLst>
            </p:cNvPr>
            <p:cNvGrpSpPr/>
            <p:nvPr/>
          </p:nvGrpSpPr>
          <p:grpSpPr>
            <a:xfrm>
              <a:off x="2291675" y="1423158"/>
              <a:ext cx="2214703" cy="1379528"/>
              <a:chOff x="2291675" y="1423158"/>
              <a:chExt cx="2214703" cy="1379528"/>
            </a:xfrm>
          </p:grpSpPr>
          <p:sp>
            <p:nvSpPr>
              <p:cNvPr id="1087" name="Google Shape;1087;p37">
                <a:extLst>
                  <a:ext uri="{FF2B5EF4-FFF2-40B4-BE49-F238E27FC236}">
                    <a16:creationId xmlns:a16="http://schemas.microsoft.com/office/drawing/2014/main" id="{CAF87FEE-5501-56EA-2195-F5DD1F57484B}"/>
                  </a:ext>
                </a:extLst>
              </p:cNvPr>
              <p:cNvSpPr/>
              <p:nvPr/>
            </p:nvSpPr>
            <p:spPr>
              <a:xfrm>
                <a:off x="2291675" y="1423158"/>
                <a:ext cx="2214703" cy="1379528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1577" extrusionOk="0">
                    <a:moveTo>
                      <a:pt x="47" y="0"/>
                    </a:moveTo>
                    <a:cubicBezTo>
                      <a:pt x="2485" y="0"/>
                      <a:pt x="2485" y="0"/>
                      <a:pt x="2485" y="0"/>
                    </a:cubicBezTo>
                    <a:cubicBezTo>
                      <a:pt x="2512" y="0"/>
                      <a:pt x="2533" y="21"/>
                      <a:pt x="2533" y="48"/>
                    </a:cubicBezTo>
                    <a:cubicBezTo>
                      <a:pt x="2533" y="1577"/>
                      <a:pt x="2533" y="1577"/>
                      <a:pt x="2533" y="1577"/>
                    </a:cubicBezTo>
                    <a:cubicBezTo>
                      <a:pt x="0" y="1577"/>
                      <a:pt x="0" y="1577"/>
                      <a:pt x="0" y="157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1" y="0"/>
                      <a:pt x="47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37">
                <a:extLst>
                  <a:ext uri="{FF2B5EF4-FFF2-40B4-BE49-F238E27FC236}">
                    <a16:creationId xmlns:a16="http://schemas.microsoft.com/office/drawing/2014/main" id="{913148B1-AAAB-CC58-6E1B-7AB2E5C0596B}"/>
                  </a:ext>
                </a:extLst>
              </p:cNvPr>
              <p:cNvSpPr/>
              <p:nvPr/>
            </p:nvSpPr>
            <p:spPr>
              <a:xfrm>
                <a:off x="3273351" y="2692523"/>
                <a:ext cx="262800" cy="4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37">
                <a:extLst>
                  <a:ext uri="{FF2B5EF4-FFF2-40B4-BE49-F238E27FC236}">
                    <a16:creationId xmlns:a16="http://schemas.microsoft.com/office/drawing/2014/main" id="{029F7B34-8276-AF89-3B41-A8511E4D038A}"/>
                  </a:ext>
                </a:extLst>
              </p:cNvPr>
              <p:cNvSpPr/>
              <p:nvPr/>
            </p:nvSpPr>
            <p:spPr>
              <a:xfrm>
                <a:off x="2291675" y="2776855"/>
                <a:ext cx="2214600" cy="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37">
                <a:extLst>
                  <a:ext uri="{FF2B5EF4-FFF2-40B4-BE49-F238E27FC236}">
                    <a16:creationId xmlns:a16="http://schemas.microsoft.com/office/drawing/2014/main" id="{E63DE54B-306B-616A-087C-40985B1752F5}"/>
                  </a:ext>
                </a:extLst>
              </p:cNvPr>
              <p:cNvSpPr/>
              <p:nvPr/>
            </p:nvSpPr>
            <p:spPr>
              <a:xfrm>
                <a:off x="2368209" y="1492996"/>
                <a:ext cx="2061633" cy="1161406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28" extrusionOk="0">
                    <a:moveTo>
                      <a:pt x="24" y="0"/>
                    </a:moveTo>
                    <a:cubicBezTo>
                      <a:pt x="2333" y="0"/>
                      <a:pt x="2333" y="0"/>
                      <a:pt x="2333" y="0"/>
                    </a:cubicBezTo>
                    <a:cubicBezTo>
                      <a:pt x="2346" y="0"/>
                      <a:pt x="2357" y="10"/>
                      <a:pt x="2357" y="23"/>
                    </a:cubicBezTo>
                    <a:cubicBezTo>
                      <a:pt x="2357" y="1304"/>
                      <a:pt x="2357" y="1304"/>
                      <a:pt x="2357" y="1304"/>
                    </a:cubicBezTo>
                    <a:cubicBezTo>
                      <a:pt x="2357" y="1318"/>
                      <a:pt x="2346" y="1328"/>
                      <a:pt x="2333" y="1328"/>
                    </a:cubicBezTo>
                    <a:cubicBezTo>
                      <a:pt x="24" y="1328"/>
                      <a:pt x="24" y="1328"/>
                      <a:pt x="24" y="1328"/>
                    </a:cubicBezTo>
                    <a:cubicBezTo>
                      <a:pt x="10" y="1328"/>
                      <a:pt x="0" y="1318"/>
                      <a:pt x="0" y="130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37">
                <a:extLst>
                  <a:ext uri="{FF2B5EF4-FFF2-40B4-BE49-F238E27FC236}">
                    <a16:creationId xmlns:a16="http://schemas.microsoft.com/office/drawing/2014/main" id="{8FDA4ABD-EC3E-992E-D539-EC76BFC2299B}"/>
                  </a:ext>
                </a:extLst>
              </p:cNvPr>
              <p:cNvSpPr/>
              <p:nvPr/>
            </p:nvSpPr>
            <p:spPr>
              <a:xfrm>
                <a:off x="2990048" y="1492996"/>
                <a:ext cx="1171927" cy="116140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14" extrusionOk="0">
                    <a:moveTo>
                      <a:pt x="0" y="1214"/>
                    </a:moveTo>
                    <a:lnTo>
                      <a:pt x="416" y="1214"/>
                    </a:lnTo>
                    <a:lnTo>
                      <a:pt x="1225" y="0"/>
                    </a:lnTo>
                    <a:lnTo>
                      <a:pt x="808" y="0"/>
                    </a:lnTo>
                    <a:lnTo>
                      <a:pt x="0" y="12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7">
                <a:extLst>
                  <a:ext uri="{FF2B5EF4-FFF2-40B4-BE49-F238E27FC236}">
                    <a16:creationId xmlns:a16="http://schemas.microsoft.com/office/drawing/2014/main" id="{C940AA6D-EA65-EBB6-1674-EC38DBBBFC53}"/>
                  </a:ext>
                </a:extLst>
              </p:cNvPr>
              <p:cNvSpPr/>
              <p:nvPr/>
            </p:nvSpPr>
            <p:spPr>
              <a:xfrm>
                <a:off x="2648515" y="1492996"/>
                <a:ext cx="971982" cy="1161406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214" extrusionOk="0">
                    <a:moveTo>
                      <a:pt x="0" y="1214"/>
                    </a:moveTo>
                    <a:lnTo>
                      <a:pt x="208" y="1214"/>
                    </a:lnTo>
                    <a:lnTo>
                      <a:pt x="1016" y="0"/>
                    </a:lnTo>
                    <a:lnTo>
                      <a:pt x="809" y="0"/>
                    </a:lnTo>
                    <a:lnTo>
                      <a:pt x="0" y="12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37">
              <a:extLst>
                <a:ext uri="{FF2B5EF4-FFF2-40B4-BE49-F238E27FC236}">
                  <a16:creationId xmlns:a16="http://schemas.microsoft.com/office/drawing/2014/main" id="{00ADBD22-4D2F-2B36-73AE-11AF59787C8F}"/>
                </a:ext>
              </a:extLst>
            </p:cNvPr>
            <p:cNvGrpSpPr/>
            <p:nvPr/>
          </p:nvGrpSpPr>
          <p:grpSpPr>
            <a:xfrm flipH="1">
              <a:off x="1017285" y="1615136"/>
              <a:ext cx="1176885" cy="2693420"/>
              <a:chOff x="1553545" y="1817994"/>
              <a:chExt cx="1123518" cy="2571284"/>
            </a:xfrm>
          </p:grpSpPr>
          <p:grpSp>
            <p:nvGrpSpPr>
              <p:cNvPr id="1094" name="Google Shape;1094;p37">
                <a:extLst>
                  <a:ext uri="{FF2B5EF4-FFF2-40B4-BE49-F238E27FC236}">
                    <a16:creationId xmlns:a16="http://schemas.microsoft.com/office/drawing/2014/main" id="{69062536-2704-D66A-A002-CB1117FD1E8E}"/>
                  </a:ext>
                </a:extLst>
              </p:cNvPr>
              <p:cNvGrpSpPr/>
              <p:nvPr/>
            </p:nvGrpSpPr>
            <p:grpSpPr>
              <a:xfrm>
                <a:off x="1553545" y="1817994"/>
                <a:ext cx="1123518" cy="2571284"/>
                <a:chOff x="1553545" y="1817994"/>
                <a:chExt cx="1123518" cy="2571284"/>
              </a:xfrm>
            </p:grpSpPr>
            <p:sp>
              <p:nvSpPr>
                <p:cNvPr id="1095" name="Google Shape;1095;p37">
                  <a:extLst>
                    <a:ext uri="{FF2B5EF4-FFF2-40B4-BE49-F238E27FC236}">
                      <a16:creationId xmlns:a16="http://schemas.microsoft.com/office/drawing/2014/main" id="{2ED4C41E-4BE7-65A5-2A32-F698427BF778}"/>
                    </a:ext>
                  </a:extLst>
                </p:cNvPr>
                <p:cNvSpPr/>
                <p:nvPr/>
              </p:nvSpPr>
              <p:spPr>
                <a:xfrm>
                  <a:off x="1553545" y="2564602"/>
                  <a:ext cx="350879" cy="16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879" h="162321" extrusionOk="0">
                      <a:moveTo>
                        <a:pt x="350880" y="72485"/>
                      </a:moveTo>
                      <a:cubicBezTo>
                        <a:pt x="320971" y="49244"/>
                        <a:pt x="291634" y="25146"/>
                        <a:pt x="263154" y="0"/>
                      </a:cubicBezTo>
                      <a:lnTo>
                        <a:pt x="154188" y="57912"/>
                      </a:lnTo>
                      <a:lnTo>
                        <a:pt x="146283" y="61531"/>
                      </a:lnTo>
                      <a:cubicBezTo>
                        <a:pt x="145616" y="62103"/>
                        <a:pt x="144854" y="62674"/>
                        <a:pt x="144187" y="63246"/>
                      </a:cubicBezTo>
                      <a:lnTo>
                        <a:pt x="133519" y="68866"/>
                      </a:lnTo>
                      <a:cubicBezTo>
                        <a:pt x="132567" y="69247"/>
                        <a:pt x="131805" y="69818"/>
                        <a:pt x="131043" y="70485"/>
                      </a:cubicBezTo>
                      <a:cubicBezTo>
                        <a:pt x="118184" y="73628"/>
                        <a:pt x="49604" y="90869"/>
                        <a:pt x="39412" y="98298"/>
                      </a:cubicBezTo>
                      <a:cubicBezTo>
                        <a:pt x="22077" y="102203"/>
                        <a:pt x="1788" y="107251"/>
                        <a:pt x="74" y="111442"/>
                      </a:cubicBezTo>
                      <a:cubicBezTo>
                        <a:pt x="-2212" y="117157"/>
                        <a:pt x="49223" y="113824"/>
                        <a:pt x="62558" y="114300"/>
                      </a:cubicBezTo>
                      <a:lnTo>
                        <a:pt x="65034" y="115633"/>
                      </a:lnTo>
                      <a:cubicBezTo>
                        <a:pt x="60939" y="118777"/>
                        <a:pt x="37317" y="126873"/>
                        <a:pt x="37317" y="126873"/>
                      </a:cubicBezTo>
                      <a:cubicBezTo>
                        <a:pt x="36174" y="127349"/>
                        <a:pt x="3503" y="140779"/>
                        <a:pt x="8646" y="145066"/>
                      </a:cubicBezTo>
                      <a:cubicBezTo>
                        <a:pt x="13790" y="149447"/>
                        <a:pt x="87323" y="125063"/>
                        <a:pt x="71892" y="130302"/>
                      </a:cubicBezTo>
                      <a:cubicBezTo>
                        <a:pt x="70845" y="130683"/>
                        <a:pt x="9408" y="148209"/>
                        <a:pt x="15123" y="155829"/>
                      </a:cubicBezTo>
                      <a:cubicBezTo>
                        <a:pt x="18933" y="160877"/>
                        <a:pt x="73702" y="144113"/>
                        <a:pt x="76274" y="144685"/>
                      </a:cubicBezTo>
                      <a:cubicBezTo>
                        <a:pt x="78846" y="145256"/>
                        <a:pt x="29697" y="154972"/>
                        <a:pt x="34173" y="161449"/>
                      </a:cubicBezTo>
                      <a:cubicBezTo>
                        <a:pt x="36174" y="164211"/>
                        <a:pt x="60748" y="159734"/>
                        <a:pt x="68749" y="157448"/>
                      </a:cubicBezTo>
                      <a:cubicBezTo>
                        <a:pt x="75702" y="155448"/>
                        <a:pt x="98277" y="149542"/>
                        <a:pt x="133233" y="138113"/>
                      </a:cubicBezTo>
                      <a:cubicBezTo>
                        <a:pt x="172476" y="129254"/>
                        <a:pt x="266774" y="106013"/>
                        <a:pt x="350880" y="72485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7">
                  <a:extLst>
                    <a:ext uri="{FF2B5EF4-FFF2-40B4-BE49-F238E27FC236}">
                      <a16:creationId xmlns:a16="http://schemas.microsoft.com/office/drawing/2014/main" id="{EE9EB4F8-0E93-29E2-0226-10A36D26C096}"/>
                    </a:ext>
                  </a:extLst>
                </p:cNvPr>
                <p:cNvSpPr/>
                <p:nvPr/>
              </p:nvSpPr>
              <p:spPr>
                <a:xfrm>
                  <a:off x="1786988" y="2224592"/>
                  <a:ext cx="307186" cy="4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86" h="437982" extrusionOk="0">
                      <a:moveTo>
                        <a:pt x="206026" y="37552"/>
                      </a:moveTo>
                      <a:cubicBezTo>
                        <a:pt x="183070" y="84415"/>
                        <a:pt x="98965" y="280725"/>
                        <a:pt x="98965" y="280725"/>
                      </a:cubicBezTo>
                      <a:lnTo>
                        <a:pt x="0" y="336066"/>
                      </a:lnTo>
                      <a:lnTo>
                        <a:pt x="65532" y="437983"/>
                      </a:lnTo>
                      <a:cubicBezTo>
                        <a:pt x="65532" y="437983"/>
                        <a:pt x="158687" y="416171"/>
                        <a:pt x="205264" y="373880"/>
                      </a:cubicBezTo>
                      <a:cubicBezTo>
                        <a:pt x="250222" y="333208"/>
                        <a:pt x="307848" y="64984"/>
                        <a:pt x="307181" y="976"/>
                      </a:cubicBezTo>
                      <a:cubicBezTo>
                        <a:pt x="307181" y="976"/>
                        <a:pt x="228981" y="-9406"/>
                        <a:pt x="206026" y="37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7">
                  <a:extLst>
                    <a:ext uri="{FF2B5EF4-FFF2-40B4-BE49-F238E27FC236}">
                      <a16:creationId xmlns:a16="http://schemas.microsoft.com/office/drawing/2014/main" id="{0AD10E44-1279-74E5-B497-E6287C8433C9}"/>
                    </a:ext>
                  </a:extLst>
                </p:cNvPr>
                <p:cNvSpPr/>
                <p:nvPr/>
              </p:nvSpPr>
              <p:spPr>
                <a:xfrm>
                  <a:off x="2049592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3" y="0"/>
                        <a:pt x="99441" y="22288"/>
                        <a:pt x="99441" y="49721"/>
                      </a:cubicBezTo>
                      <a:cubicBezTo>
                        <a:pt x="99441" y="77153"/>
                        <a:pt x="77057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2" y="24765"/>
                        <a:pt x="4382" y="49816"/>
                      </a:cubicBezTo>
                      <a:cubicBezTo>
                        <a:pt x="4382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7">
                  <a:extLst>
                    <a:ext uri="{FF2B5EF4-FFF2-40B4-BE49-F238E27FC236}">
                      <a16:creationId xmlns:a16="http://schemas.microsoft.com/office/drawing/2014/main" id="{70DCFFE6-3EA2-41B2-296D-C88AC848FD0E}"/>
                    </a:ext>
                  </a:extLst>
                </p:cNvPr>
                <p:cNvSpPr/>
                <p:nvPr/>
              </p:nvSpPr>
              <p:spPr>
                <a:xfrm>
                  <a:off x="2073164" y="1898589"/>
                  <a:ext cx="248512" cy="256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12" h="256494" extrusionOk="0">
                      <a:moveTo>
                        <a:pt x="336" y="101713"/>
                      </a:moveTo>
                      <a:cubicBezTo>
                        <a:pt x="-3379" y="84377"/>
                        <a:pt x="24625" y="39610"/>
                        <a:pt x="39198" y="29418"/>
                      </a:cubicBezTo>
                      <a:cubicBezTo>
                        <a:pt x="56915" y="17131"/>
                        <a:pt x="76917" y="8654"/>
                        <a:pt x="97872" y="3510"/>
                      </a:cubicBezTo>
                      <a:cubicBezTo>
                        <a:pt x="142163" y="-7253"/>
                        <a:pt x="183121" y="7320"/>
                        <a:pt x="215601" y="39229"/>
                      </a:cubicBezTo>
                      <a:cubicBezTo>
                        <a:pt x="319042" y="140956"/>
                        <a:pt x="145592" y="256494"/>
                        <a:pt x="145592" y="25649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37">
                  <a:extLst>
                    <a:ext uri="{FF2B5EF4-FFF2-40B4-BE49-F238E27FC236}">
                      <a16:creationId xmlns:a16="http://schemas.microsoft.com/office/drawing/2014/main" id="{A02CF62A-2DD8-F4C9-4CA7-1FF7899D292C}"/>
                    </a:ext>
                  </a:extLst>
                </p:cNvPr>
                <p:cNvSpPr/>
                <p:nvPr/>
              </p:nvSpPr>
              <p:spPr>
                <a:xfrm>
                  <a:off x="2156177" y="1817994"/>
                  <a:ext cx="96012" cy="9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2" h="96011" extrusionOk="0">
                      <a:moveTo>
                        <a:pt x="96012" y="48006"/>
                      </a:moveTo>
                      <a:cubicBezTo>
                        <a:pt x="96012" y="74519"/>
                        <a:pt x="74519" y="96012"/>
                        <a:pt x="48006" y="96012"/>
                      </a:cubicBezTo>
                      <a:cubicBezTo>
                        <a:pt x="21493" y="96012"/>
                        <a:pt x="0" y="74519"/>
                        <a:pt x="0" y="48006"/>
                      </a:cubicBezTo>
                      <a:cubicBezTo>
                        <a:pt x="0" y="21493"/>
                        <a:pt x="21493" y="0"/>
                        <a:pt x="48006" y="0"/>
                      </a:cubicBezTo>
                      <a:cubicBezTo>
                        <a:pt x="74519" y="0"/>
                        <a:pt x="96012" y="21493"/>
                        <a:pt x="96012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7">
                  <a:extLst>
                    <a:ext uri="{FF2B5EF4-FFF2-40B4-BE49-F238E27FC236}">
                      <a16:creationId xmlns:a16="http://schemas.microsoft.com/office/drawing/2014/main" id="{6EDC23F6-364E-DD22-5141-3BB611E2AB7A}"/>
                    </a:ext>
                  </a:extLst>
                </p:cNvPr>
                <p:cNvSpPr/>
                <p:nvPr/>
              </p:nvSpPr>
              <p:spPr>
                <a:xfrm>
                  <a:off x="2295432" y="1910862"/>
                  <a:ext cx="96011" cy="9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1" h="96012" extrusionOk="0">
                      <a:moveTo>
                        <a:pt x="0" y="48006"/>
                      </a:moveTo>
                      <a:cubicBezTo>
                        <a:pt x="0" y="21431"/>
                        <a:pt x="21526" y="0"/>
                        <a:pt x="48006" y="0"/>
                      </a:cubicBezTo>
                      <a:cubicBezTo>
                        <a:pt x="74486" y="0"/>
                        <a:pt x="96012" y="21526"/>
                        <a:pt x="96012" y="48006"/>
                      </a:cubicBezTo>
                      <a:cubicBezTo>
                        <a:pt x="96012" y="74485"/>
                        <a:pt x="74486" y="96012"/>
                        <a:pt x="48006" y="96012"/>
                      </a:cubicBezTo>
                      <a:cubicBezTo>
                        <a:pt x="21526" y="96012"/>
                        <a:pt x="0" y="74581"/>
                        <a:pt x="0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37">
                  <a:extLst>
                    <a:ext uri="{FF2B5EF4-FFF2-40B4-BE49-F238E27FC236}">
                      <a16:creationId xmlns:a16="http://schemas.microsoft.com/office/drawing/2014/main" id="{40189364-4A52-36CD-0AA7-A7444C7CA3FD}"/>
                    </a:ext>
                  </a:extLst>
                </p:cNvPr>
                <p:cNvSpPr/>
                <p:nvPr/>
              </p:nvSpPr>
              <p:spPr>
                <a:xfrm>
                  <a:off x="2066236" y="1927089"/>
                  <a:ext cx="223453" cy="44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53" h="440306" extrusionOk="0">
                      <a:moveTo>
                        <a:pt x="180619" y="116551"/>
                      </a:moveTo>
                      <a:cubicBezTo>
                        <a:pt x="180714" y="118933"/>
                        <a:pt x="182809" y="120647"/>
                        <a:pt x="185095" y="120457"/>
                      </a:cubicBezTo>
                      <a:cubicBezTo>
                        <a:pt x="194811" y="119504"/>
                        <a:pt x="217195" y="115504"/>
                        <a:pt x="222624" y="140745"/>
                      </a:cubicBezTo>
                      <a:cubicBezTo>
                        <a:pt x="228148" y="166272"/>
                        <a:pt x="204812" y="182941"/>
                        <a:pt x="190048" y="185131"/>
                      </a:cubicBezTo>
                      <a:cubicBezTo>
                        <a:pt x="185762" y="185703"/>
                        <a:pt x="165379" y="202467"/>
                        <a:pt x="162807" y="205896"/>
                      </a:cubicBezTo>
                      <a:cubicBezTo>
                        <a:pt x="154711" y="216373"/>
                        <a:pt x="174427" y="319434"/>
                        <a:pt x="178809" y="351533"/>
                      </a:cubicBezTo>
                      <a:cubicBezTo>
                        <a:pt x="187000" y="411445"/>
                        <a:pt x="98704" y="440306"/>
                        <a:pt x="98704" y="440306"/>
                      </a:cubicBezTo>
                      <a:cubicBezTo>
                        <a:pt x="98704" y="440306"/>
                        <a:pt x="48126" y="426876"/>
                        <a:pt x="42887" y="351533"/>
                      </a:cubicBezTo>
                      <a:cubicBezTo>
                        <a:pt x="42887" y="351533"/>
                        <a:pt x="45173" y="205801"/>
                        <a:pt x="44411" y="205134"/>
                      </a:cubicBezTo>
                      <a:cubicBezTo>
                        <a:pt x="31457" y="194275"/>
                        <a:pt x="-15311" y="193228"/>
                        <a:pt x="5073" y="91977"/>
                      </a:cubicBezTo>
                      <a:cubicBezTo>
                        <a:pt x="23932" y="-1749"/>
                        <a:pt x="91560" y="-1178"/>
                        <a:pt x="108895" y="346"/>
                      </a:cubicBezTo>
                      <a:cubicBezTo>
                        <a:pt x="123659" y="1680"/>
                        <a:pt x="173856" y="346"/>
                        <a:pt x="180619" y="116551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37">
                  <a:extLst>
                    <a:ext uri="{FF2B5EF4-FFF2-40B4-BE49-F238E27FC236}">
                      <a16:creationId xmlns:a16="http://schemas.microsoft.com/office/drawing/2014/main" id="{E0399EFE-2553-7914-5736-A6FDFC2C0A1C}"/>
                    </a:ext>
                  </a:extLst>
                </p:cNvPr>
                <p:cNvSpPr/>
                <p:nvPr/>
              </p:nvSpPr>
              <p:spPr>
                <a:xfrm>
                  <a:off x="2127316" y="1917239"/>
                  <a:ext cx="133661" cy="9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1" h="99928" extrusionOk="0">
                      <a:moveTo>
                        <a:pt x="0" y="5434"/>
                      </a:moveTo>
                      <a:cubicBezTo>
                        <a:pt x="0" y="5434"/>
                        <a:pt x="20479" y="120496"/>
                        <a:pt x="128778" y="96684"/>
                      </a:cubicBezTo>
                      <a:cubicBezTo>
                        <a:pt x="128683" y="96684"/>
                        <a:pt x="172402" y="-27046"/>
                        <a:pt x="0" y="54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7">
                  <a:extLst>
                    <a:ext uri="{FF2B5EF4-FFF2-40B4-BE49-F238E27FC236}">
                      <a16:creationId xmlns:a16="http://schemas.microsoft.com/office/drawing/2014/main" id="{30C2DE06-EC46-E1C4-48F7-A47CAD28FF69}"/>
                    </a:ext>
                  </a:extLst>
                </p:cNvPr>
                <p:cNvSpPr/>
                <p:nvPr/>
              </p:nvSpPr>
              <p:spPr>
                <a:xfrm>
                  <a:off x="2244664" y="2065805"/>
                  <a:ext cx="33813" cy="2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24508" extrusionOk="0">
                      <a:moveTo>
                        <a:pt x="33814" y="10411"/>
                      </a:moveTo>
                      <a:cubicBezTo>
                        <a:pt x="33814" y="10411"/>
                        <a:pt x="15621" y="-20640"/>
                        <a:pt x="0" y="24508"/>
                      </a:cubicBezTo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7">
                  <a:extLst>
                    <a:ext uri="{FF2B5EF4-FFF2-40B4-BE49-F238E27FC236}">
                      <a16:creationId xmlns:a16="http://schemas.microsoft.com/office/drawing/2014/main" id="{E027B692-D834-44C1-9A20-E70E84F48384}"/>
                    </a:ext>
                  </a:extLst>
                </p:cNvPr>
                <p:cNvSpPr/>
                <p:nvPr/>
              </p:nvSpPr>
              <p:spPr>
                <a:xfrm>
                  <a:off x="2134841" y="1998536"/>
                  <a:ext cx="20596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6" h="15882" extrusionOk="0">
                      <a:moveTo>
                        <a:pt x="19145" y="15197"/>
                      </a:moveTo>
                      <a:cubicBezTo>
                        <a:pt x="22574" y="19197"/>
                        <a:pt x="19526" y="4529"/>
                        <a:pt x="14192" y="1576"/>
                      </a:cubicBezTo>
                      <a:cubicBezTo>
                        <a:pt x="8953" y="-1377"/>
                        <a:pt x="2572" y="-43"/>
                        <a:pt x="0" y="4433"/>
                      </a:cubicBezTo>
                      <a:cubicBezTo>
                        <a:pt x="0" y="4433"/>
                        <a:pt x="10954" y="5576"/>
                        <a:pt x="19145" y="151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7">
                  <a:extLst>
                    <a:ext uri="{FF2B5EF4-FFF2-40B4-BE49-F238E27FC236}">
                      <a16:creationId xmlns:a16="http://schemas.microsoft.com/office/drawing/2014/main" id="{E4391A81-8B66-81A3-7595-499BAC940437}"/>
                    </a:ext>
                  </a:extLst>
                </p:cNvPr>
                <p:cNvSpPr/>
                <p:nvPr/>
              </p:nvSpPr>
              <p:spPr>
                <a:xfrm>
                  <a:off x="2084558" y="1984965"/>
                  <a:ext cx="23231" cy="9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1" h="9817" extrusionOk="0">
                      <a:moveTo>
                        <a:pt x="1324" y="9622"/>
                      </a:moveTo>
                      <a:cubicBezTo>
                        <a:pt x="-3533" y="11432"/>
                        <a:pt x="6087" y="97"/>
                        <a:pt x="12183" y="2"/>
                      </a:cubicBezTo>
                      <a:cubicBezTo>
                        <a:pt x="18279" y="-94"/>
                        <a:pt x="23232" y="4097"/>
                        <a:pt x="23232" y="9336"/>
                      </a:cubicBezTo>
                      <a:cubicBezTo>
                        <a:pt x="23232" y="9336"/>
                        <a:pt x="13040" y="5145"/>
                        <a:pt x="1324" y="96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7">
                  <a:extLst>
                    <a:ext uri="{FF2B5EF4-FFF2-40B4-BE49-F238E27FC236}">
                      <a16:creationId xmlns:a16="http://schemas.microsoft.com/office/drawing/2014/main" id="{25CA57D7-E686-2406-5369-D56D127F956F}"/>
                    </a:ext>
                  </a:extLst>
                </p:cNvPr>
                <p:cNvSpPr/>
                <p:nvPr/>
              </p:nvSpPr>
              <p:spPr>
                <a:xfrm>
                  <a:off x="2131242" y="2024181"/>
                  <a:ext cx="11991" cy="2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9" h="15804" extrusionOk="0">
                      <a:moveTo>
                        <a:pt x="8310" y="9045"/>
                      </a:moveTo>
                      <a:cubicBezTo>
                        <a:pt x="6976" y="13331"/>
                        <a:pt x="4214" y="16379"/>
                        <a:pt x="2118" y="15713"/>
                      </a:cubicBezTo>
                      <a:cubicBezTo>
                        <a:pt x="23" y="15046"/>
                        <a:pt x="-644" y="11045"/>
                        <a:pt x="690" y="6759"/>
                      </a:cubicBezTo>
                      <a:cubicBezTo>
                        <a:pt x="2023" y="2473"/>
                        <a:pt x="4785" y="-575"/>
                        <a:pt x="6881" y="92"/>
                      </a:cubicBezTo>
                      <a:cubicBezTo>
                        <a:pt x="8976" y="663"/>
                        <a:pt x="9643" y="4759"/>
                        <a:pt x="8310" y="90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7">
                  <a:extLst>
                    <a:ext uri="{FF2B5EF4-FFF2-40B4-BE49-F238E27FC236}">
                      <a16:creationId xmlns:a16="http://schemas.microsoft.com/office/drawing/2014/main" id="{35E7D67C-9ACC-A791-40D6-2612B7167B02}"/>
                    </a:ext>
                  </a:extLst>
                </p:cNvPr>
                <p:cNvSpPr/>
                <p:nvPr/>
              </p:nvSpPr>
              <p:spPr>
                <a:xfrm>
                  <a:off x="2086775" y="2007961"/>
                  <a:ext cx="11438" cy="20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4" h="15099" extrusionOk="0">
                      <a:moveTo>
                        <a:pt x="7891" y="8645"/>
                      </a:moveTo>
                      <a:cubicBezTo>
                        <a:pt x="6652" y="12741"/>
                        <a:pt x="3985" y="15598"/>
                        <a:pt x="1985" y="15027"/>
                      </a:cubicBezTo>
                      <a:cubicBezTo>
                        <a:pt x="-15" y="14455"/>
                        <a:pt x="-587" y="10550"/>
                        <a:pt x="652" y="6455"/>
                      </a:cubicBezTo>
                      <a:cubicBezTo>
                        <a:pt x="1890" y="2359"/>
                        <a:pt x="4557" y="-499"/>
                        <a:pt x="6557" y="73"/>
                      </a:cubicBezTo>
                      <a:cubicBezTo>
                        <a:pt x="8557" y="644"/>
                        <a:pt x="9224" y="4549"/>
                        <a:pt x="7891" y="8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7">
                  <a:extLst>
                    <a:ext uri="{FF2B5EF4-FFF2-40B4-BE49-F238E27FC236}">
                      <a16:creationId xmlns:a16="http://schemas.microsoft.com/office/drawing/2014/main" id="{F615583D-C7CA-68D0-3F55-D249CBAD5314}"/>
                    </a:ext>
                  </a:extLst>
                </p:cNvPr>
                <p:cNvSpPr/>
                <p:nvPr/>
              </p:nvSpPr>
              <p:spPr>
                <a:xfrm>
                  <a:off x="2110672" y="2132223"/>
                  <a:ext cx="69674" cy="30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4" h="30272" extrusionOk="0">
                      <a:moveTo>
                        <a:pt x="70" y="0"/>
                      </a:moveTo>
                      <a:cubicBezTo>
                        <a:pt x="70" y="0"/>
                        <a:pt x="44362" y="4477"/>
                        <a:pt x="66269" y="1143"/>
                      </a:cubicBezTo>
                      <a:cubicBezTo>
                        <a:pt x="88177" y="-2286"/>
                        <a:pt x="-2882" y="69152"/>
                        <a:pt x="70" y="0"/>
                      </a:cubicBezTo>
                      <a:close/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37">
                  <a:extLst>
                    <a:ext uri="{FF2B5EF4-FFF2-40B4-BE49-F238E27FC236}">
                      <a16:creationId xmlns:a16="http://schemas.microsoft.com/office/drawing/2014/main" id="{216B8720-A172-CE9D-96B8-61CA746AE611}"/>
                    </a:ext>
                  </a:extLst>
                </p:cNvPr>
                <p:cNvSpPr/>
                <p:nvPr/>
              </p:nvSpPr>
              <p:spPr>
                <a:xfrm>
                  <a:off x="2023112" y="4149142"/>
                  <a:ext cx="120110" cy="16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10" h="168520" extrusionOk="0">
                      <a:moveTo>
                        <a:pt x="120110" y="2953"/>
                      </a:moveTo>
                      <a:lnTo>
                        <a:pt x="104204" y="115919"/>
                      </a:lnTo>
                      <a:cubicBezTo>
                        <a:pt x="104204" y="115919"/>
                        <a:pt x="78677" y="190881"/>
                        <a:pt x="54959" y="161830"/>
                      </a:cubicBezTo>
                      <a:cubicBezTo>
                        <a:pt x="31242" y="132779"/>
                        <a:pt x="7810" y="117443"/>
                        <a:pt x="7810" y="117443"/>
                      </a:cubicBezTo>
                      <a:lnTo>
                        <a:pt x="0" y="0"/>
                      </a:lnTo>
                      <a:lnTo>
                        <a:pt x="120110" y="2953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37">
                  <a:extLst>
                    <a:ext uri="{FF2B5EF4-FFF2-40B4-BE49-F238E27FC236}">
                      <a16:creationId xmlns:a16="http://schemas.microsoft.com/office/drawing/2014/main" id="{B87B50A9-B57C-E600-8C32-CADCE3BDA030}"/>
                    </a:ext>
                  </a:extLst>
                </p:cNvPr>
                <p:cNvSpPr/>
                <p:nvPr/>
              </p:nvSpPr>
              <p:spPr>
                <a:xfrm>
                  <a:off x="2520889" y="4143237"/>
                  <a:ext cx="101155" cy="13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55" h="135646" extrusionOk="0">
                      <a:moveTo>
                        <a:pt x="0" y="95"/>
                      </a:moveTo>
                      <a:lnTo>
                        <a:pt x="35147" y="112776"/>
                      </a:lnTo>
                      <a:cubicBezTo>
                        <a:pt x="35147" y="112776"/>
                        <a:pt x="61912" y="136207"/>
                        <a:pt x="71533" y="135636"/>
                      </a:cubicBezTo>
                      <a:cubicBezTo>
                        <a:pt x="89154" y="134493"/>
                        <a:pt x="98298" y="104204"/>
                        <a:pt x="98298" y="104204"/>
                      </a:cubicBezTo>
                      <a:lnTo>
                        <a:pt x="1011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37">
                  <a:extLst>
                    <a:ext uri="{FF2B5EF4-FFF2-40B4-BE49-F238E27FC236}">
                      <a16:creationId xmlns:a16="http://schemas.microsoft.com/office/drawing/2014/main" id="{06CC0BA6-EBE3-E87D-C99D-22AA47E4394A}"/>
                    </a:ext>
                  </a:extLst>
                </p:cNvPr>
                <p:cNvSpPr/>
                <p:nvPr/>
              </p:nvSpPr>
              <p:spPr>
                <a:xfrm>
                  <a:off x="1926160" y="4247215"/>
                  <a:ext cx="213243" cy="10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43" h="106333" extrusionOk="0">
                      <a:moveTo>
                        <a:pt x="96952" y="18799"/>
                      </a:moveTo>
                      <a:lnTo>
                        <a:pt x="2274" y="95475"/>
                      </a:lnTo>
                      <a:cubicBezTo>
                        <a:pt x="-2584" y="99095"/>
                        <a:pt x="845" y="105095"/>
                        <a:pt x="7799" y="105191"/>
                      </a:cubicBezTo>
                      <a:lnTo>
                        <a:pt x="147530" y="106333"/>
                      </a:lnTo>
                      <a:cubicBezTo>
                        <a:pt x="150864" y="106333"/>
                        <a:pt x="153912" y="104810"/>
                        <a:pt x="155055" y="102524"/>
                      </a:cubicBezTo>
                      <a:lnTo>
                        <a:pt x="165628" y="80902"/>
                      </a:lnTo>
                      <a:cubicBezTo>
                        <a:pt x="168676" y="74615"/>
                        <a:pt x="174772" y="74139"/>
                        <a:pt x="174200" y="80807"/>
                      </a:cubicBezTo>
                      <a:lnTo>
                        <a:pt x="179344" y="101666"/>
                      </a:lnTo>
                      <a:cubicBezTo>
                        <a:pt x="179058" y="105000"/>
                        <a:pt x="212491" y="104048"/>
                        <a:pt x="212777" y="101095"/>
                      </a:cubicBezTo>
                      <a:cubicBezTo>
                        <a:pt x="214586" y="82521"/>
                        <a:pt x="210776" y="21942"/>
                        <a:pt x="207442" y="4988"/>
                      </a:cubicBezTo>
                      <a:cubicBezTo>
                        <a:pt x="206966" y="2606"/>
                        <a:pt x="204490" y="606"/>
                        <a:pt x="201156" y="130"/>
                      </a:cubicBezTo>
                      <a:lnTo>
                        <a:pt x="201156" y="130"/>
                      </a:lnTo>
                      <a:cubicBezTo>
                        <a:pt x="198203" y="-346"/>
                        <a:pt x="195155" y="511"/>
                        <a:pt x="193346" y="2321"/>
                      </a:cubicBezTo>
                      <a:cubicBezTo>
                        <a:pt x="183916" y="11465"/>
                        <a:pt x="153721" y="38897"/>
                        <a:pt x="137719" y="33372"/>
                      </a:cubicBezTo>
                      <a:cubicBezTo>
                        <a:pt x="126956" y="29657"/>
                        <a:pt x="112954" y="22990"/>
                        <a:pt x="108668" y="19180"/>
                      </a:cubicBezTo>
                      <a:cubicBezTo>
                        <a:pt x="105620" y="16513"/>
                        <a:pt x="100191" y="16418"/>
                        <a:pt x="96952" y="187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37">
                  <a:extLst>
                    <a:ext uri="{FF2B5EF4-FFF2-40B4-BE49-F238E27FC236}">
                      <a16:creationId xmlns:a16="http://schemas.microsoft.com/office/drawing/2014/main" id="{C2313F40-14BB-A76A-E245-7C82C47CB968}"/>
                    </a:ext>
                  </a:extLst>
                </p:cNvPr>
                <p:cNvSpPr/>
                <p:nvPr/>
              </p:nvSpPr>
              <p:spPr>
                <a:xfrm>
                  <a:off x="2539790" y="4242903"/>
                  <a:ext cx="137273" cy="1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73" h="146375" extrusionOk="0">
                      <a:moveTo>
                        <a:pt x="80730" y="727"/>
                      </a:moveTo>
                      <a:lnTo>
                        <a:pt x="134451" y="90738"/>
                      </a:lnTo>
                      <a:cubicBezTo>
                        <a:pt x="140166" y="99501"/>
                        <a:pt x="137023" y="109979"/>
                        <a:pt x="126641" y="116074"/>
                      </a:cubicBezTo>
                      <a:cubicBezTo>
                        <a:pt x="109877" y="126076"/>
                        <a:pt x="96065" y="145983"/>
                        <a:pt x="85493" y="146364"/>
                      </a:cubicBezTo>
                      <a:cubicBezTo>
                        <a:pt x="66348" y="146936"/>
                        <a:pt x="36725" y="126742"/>
                        <a:pt x="19389" y="119218"/>
                      </a:cubicBezTo>
                      <a:cubicBezTo>
                        <a:pt x="7769" y="114170"/>
                        <a:pt x="-1280" y="106740"/>
                        <a:pt x="149" y="97024"/>
                      </a:cubicBezTo>
                      <a:lnTo>
                        <a:pt x="13484" y="6728"/>
                      </a:lnTo>
                      <a:cubicBezTo>
                        <a:pt x="13674" y="5584"/>
                        <a:pt x="15579" y="5204"/>
                        <a:pt x="16627" y="6061"/>
                      </a:cubicBezTo>
                      <a:lnTo>
                        <a:pt x="37201" y="24730"/>
                      </a:lnTo>
                      <a:cubicBezTo>
                        <a:pt x="43964" y="30826"/>
                        <a:pt x="62252" y="30064"/>
                        <a:pt x="66824" y="22730"/>
                      </a:cubicBezTo>
                      <a:cubicBezTo>
                        <a:pt x="70062" y="17491"/>
                        <a:pt x="77682" y="631"/>
                        <a:pt x="77682" y="631"/>
                      </a:cubicBezTo>
                      <a:cubicBezTo>
                        <a:pt x="78349" y="-226"/>
                        <a:pt x="80159" y="-226"/>
                        <a:pt x="80730" y="7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7">
                  <a:extLst>
                    <a:ext uri="{FF2B5EF4-FFF2-40B4-BE49-F238E27FC236}">
                      <a16:creationId xmlns:a16="http://schemas.microsoft.com/office/drawing/2014/main" id="{5C9F9E89-A874-E6EE-522F-1E6113E01F0B}"/>
                    </a:ext>
                  </a:extLst>
                </p:cNvPr>
                <p:cNvSpPr/>
                <p:nvPr/>
              </p:nvSpPr>
              <p:spPr>
                <a:xfrm>
                  <a:off x="1955027" y="2647812"/>
                  <a:ext cx="690544" cy="152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544" h="1529945" extrusionOk="0">
                      <a:moveTo>
                        <a:pt x="380506" y="10668"/>
                      </a:moveTo>
                      <a:cubicBezTo>
                        <a:pt x="423845" y="87344"/>
                        <a:pt x="446800" y="143542"/>
                        <a:pt x="471755" y="241078"/>
                      </a:cubicBezTo>
                      <a:cubicBezTo>
                        <a:pt x="500711" y="354139"/>
                        <a:pt x="676924" y="1310830"/>
                        <a:pt x="690545" y="1516475"/>
                      </a:cubicBezTo>
                      <a:cubicBezTo>
                        <a:pt x="654921" y="1525048"/>
                        <a:pt x="554909" y="1523810"/>
                        <a:pt x="532334" y="1522571"/>
                      </a:cubicBezTo>
                      <a:cubicBezTo>
                        <a:pt x="460706" y="1317307"/>
                        <a:pt x="303163" y="639128"/>
                        <a:pt x="272492" y="509778"/>
                      </a:cubicBezTo>
                      <a:cubicBezTo>
                        <a:pt x="267730" y="489871"/>
                        <a:pt x="237059" y="494252"/>
                        <a:pt x="239441" y="514540"/>
                      </a:cubicBezTo>
                      <a:cubicBezTo>
                        <a:pt x="256871" y="662273"/>
                        <a:pt x="168670" y="1295781"/>
                        <a:pt x="215438" y="1522952"/>
                      </a:cubicBezTo>
                      <a:cubicBezTo>
                        <a:pt x="196769" y="1532477"/>
                        <a:pt x="83802" y="1530382"/>
                        <a:pt x="62180" y="1527620"/>
                      </a:cubicBezTo>
                      <a:cubicBezTo>
                        <a:pt x="38749" y="1274254"/>
                        <a:pt x="-85933" y="315278"/>
                        <a:pt x="102185" y="4381"/>
                      </a:cubicBezTo>
                      <a:cubicBezTo>
                        <a:pt x="188291" y="-7430"/>
                        <a:pt x="293257" y="8096"/>
                        <a:pt x="380506" y="106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7">
                  <a:extLst>
                    <a:ext uri="{FF2B5EF4-FFF2-40B4-BE49-F238E27FC236}">
                      <a16:creationId xmlns:a16="http://schemas.microsoft.com/office/drawing/2014/main" id="{129596E6-C19F-9ABB-A44A-E8BEB70A4A68}"/>
                    </a:ext>
                  </a:extLst>
                </p:cNvPr>
                <p:cNvSpPr/>
                <p:nvPr/>
              </p:nvSpPr>
              <p:spPr>
                <a:xfrm>
                  <a:off x="2011415" y="2221758"/>
                  <a:ext cx="427558" cy="45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58" h="457609" extrusionOk="0">
                      <a:moveTo>
                        <a:pt x="83135" y="23717"/>
                      </a:moveTo>
                      <a:cubicBezTo>
                        <a:pt x="85611" y="29813"/>
                        <a:pt x="-2971" y="218599"/>
                        <a:pt x="77" y="278130"/>
                      </a:cubicBezTo>
                      <a:cubicBezTo>
                        <a:pt x="3125" y="338137"/>
                        <a:pt x="44082" y="439102"/>
                        <a:pt x="40844" y="448056"/>
                      </a:cubicBezTo>
                      <a:cubicBezTo>
                        <a:pt x="40844" y="448056"/>
                        <a:pt x="170765" y="476250"/>
                        <a:pt x="427559" y="435769"/>
                      </a:cubicBezTo>
                      <a:cubicBezTo>
                        <a:pt x="411176" y="289465"/>
                        <a:pt x="353740" y="140494"/>
                        <a:pt x="327261" y="66199"/>
                      </a:cubicBezTo>
                      <a:cubicBezTo>
                        <a:pt x="327261" y="66199"/>
                        <a:pt x="245250" y="1619"/>
                        <a:pt x="223533" y="0"/>
                      </a:cubicBezTo>
                      <a:cubicBezTo>
                        <a:pt x="223438" y="0"/>
                        <a:pt x="184386" y="53816"/>
                        <a:pt x="83135" y="237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7">
                  <a:extLst>
                    <a:ext uri="{FF2B5EF4-FFF2-40B4-BE49-F238E27FC236}">
                      <a16:creationId xmlns:a16="http://schemas.microsoft.com/office/drawing/2014/main" id="{F17E78C3-24BD-4AFC-9874-5673ABFE8D49}"/>
                    </a:ext>
                  </a:extLst>
                </p:cNvPr>
                <p:cNvSpPr/>
                <p:nvPr/>
              </p:nvSpPr>
              <p:spPr>
                <a:xfrm>
                  <a:off x="1664696" y="2342048"/>
                  <a:ext cx="371180" cy="27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0" h="270520" extrusionOk="0">
                      <a:moveTo>
                        <a:pt x="371180" y="270521"/>
                      </a:moveTo>
                      <a:lnTo>
                        <a:pt x="310030" y="68877"/>
                      </a:lnTo>
                      <a:cubicBezTo>
                        <a:pt x="304981" y="52208"/>
                        <a:pt x="291265" y="39730"/>
                        <a:pt x="274216" y="36111"/>
                      </a:cubicBezTo>
                      <a:lnTo>
                        <a:pt x="26470" y="487"/>
                      </a:lnTo>
                      <a:cubicBezTo>
                        <a:pt x="10183" y="-2942"/>
                        <a:pt x="-3819" y="12298"/>
                        <a:pt x="943" y="28300"/>
                      </a:cubicBezTo>
                      <a:lnTo>
                        <a:pt x="52664" y="201750"/>
                      </a:lnTo>
                      <a:cubicBezTo>
                        <a:pt x="54950" y="209371"/>
                        <a:pt x="61046" y="215086"/>
                        <a:pt x="68761" y="216895"/>
                      </a:cubicBezTo>
                      <a:lnTo>
                        <a:pt x="371180" y="2705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37">
                  <a:extLst>
                    <a:ext uri="{FF2B5EF4-FFF2-40B4-BE49-F238E27FC236}">
                      <a16:creationId xmlns:a16="http://schemas.microsoft.com/office/drawing/2014/main" id="{AAA3FCF7-F2F6-27AC-E8C9-F0B506A16AED}"/>
                    </a:ext>
                  </a:extLst>
                </p:cNvPr>
                <p:cNvSpPr/>
                <p:nvPr/>
              </p:nvSpPr>
              <p:spPr>
                <a:xfrm>
                  <a:off x="1880521" y="2448333"/>
                  <a:ext cx="236793" cy="22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93" h="224719" extrusionOk="0">
                      <a:moveTo>
                        <a:pt x="204980" y="224720"/>
                      </a:moveTo>
                      <a:cubicBezTo>
                        <a:pt x="99158" y="152235"/>
                        <a:pt x="39626" y="95371"/>
                        <a:pt x="28292" y="85369"/>
                      </a:cubicBezTo>
                      <a:cubicBezTo>
                        <a:pt x="21815" y="79654"/>
                        <a:pt x="4098" y="60319"/>
                        <a:pt x="5527" y="57080"/>
                      </a:cubicBezTo>
                      <a:cubicBezTo>
                        <a:pt x="8861" y="49650"/>
                        <a:pt x="44865" y="87750"/>
                        <a:pt x="44008" y="85179"/>
                      </a:cubicBezTo>
                      <a:cubicBezTo>
                        <a:pt x="43055" y="82702"/>
                        <a:pt x="-2379" y="43269"/>
                        <a:pt x="98" y="37268"/>
                      </a:cubicBezTo>
                      <a:cubicBezTo>
                        <a:pt x="3908" y="28124"/>
                        <a:pt x="53819" y="72891"/>
                        <a:pt x="54676" y="73654"/>
                      </a:cubicBezTo>
                      <a:cubicBezTo>
                        <a:pt x="67916" y="84512"/>
                        <a:pt x="5241" y="32696"/>
                        <a:pt x="6289" y="25743"/>
                      </a:cubicBezTo>
                      <a:cubicBezTo>
                        <a:pt x="7337" y="18885"/>
                        <a:pt x="37626" y="40506"/>
                        <a:pt x="38674" y="41269"/>
                      </a:cubicBezTo>
                      <a:cubicBezTo>
                        <a:pt x="38674" y="41269"/>
                        <a:pt x="63439" y="61366"/>
                        <a:pt x="65344" y="59842"/>
                      </a:cubicBezTo>
                      <a:cubicBezTo>
                        <a:pt x="67154" y="58318"/>
                        <a:pt x="24672" y="1168"/>
                        <a:pt x="32102" y="25"/>
                      </a:cubicBezTo>
                      <a:cubicBezTo>
                        <a:pt x="39531" y="-1118"/>
                        <a:pt x="74393" y="36982"/>
                        <a:pt x="82965" y="45079"/>
                      </a:cubicBezTo>
                      <a:cubicBezTo>
                        <a:pt x="91538" y="53175"/>
                        <a:pt x="106587" y="61080"/>
                        <a:pt x="111445" y="60319"/>
                      </a:cubicBezTo>
                      <a:cubicBezTo>
                        <a:pt x="115541" y="59652"/>
                        <a:pt x="118970" y="41745"/>
                        <a:pt x="114874" y="32601"/>
                      </a:cubicBezTo>
                      <a:cubicBezTo>
                        <a:pt x="114874" y="32601"/>
                        <a:pt x="135829" y="54604"/>
                        <a:pt x="142211" y="73082"/>
                      </a:cubicBezTo>
                      <a:cubicBezTo>
                        <a:pt x="145544" y="82797"/>
                        <a:pt x="147640" y="95180"/>
                        <a:pt x="147640" y="95180"/>
                      </a:cubicBezTo>
                      <a:lnTo>
                        <a:pt x="236794" y="154045"/>
                      </a:lnTo>
                      <a:lnTo>
                        <a:pt x="204980" y="224720"/>
                      </a:lnTo>
                      <a:close/>
                    </a:path>
                  </a:pathLst>
                </a:custGeom>
                <a:solidFill>
                  <a:srgbClr val="D460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37">
                  <a:extLst>
                    <a:ext uri="{FF2B5EF4-FFF2-40B4-BE49-F238E27FC236}">
                      <a16:creationId xmlns:a16="http://schemas.microsoft.com/office/drawing/2014/main" id="{AA9200AF-3F1F-8A8C-36DC-8686B38D81C3}"/>
                    </a:ext>
                  </a:extLst>
                </p:cNvPr>
                <p:cNvSpPr/>
                <p:nvPr/>
              </p:nvSpPr>
              <p:spPr>
                <a:xfrm>
                  <a:off x="1985775" y="2277890"/>
                  <a:ext cx="410182" cy="498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82" h="498297" extrusionOk="0">
                      <a:moveTo>
                        <a:pt x="283369" y="73313"/>
                      </a:moveTo>
                      <a:cubicBezTo>
                        <a:pt x="283369" y="73313"/>
                        <a:pt x="306419" y="-21556"/>
                        <a:pt x="348996" y="4543"/>
                      </a:cubicBezTo>
                      <a:cubicBezTo>
                        <a:pt x="421100" y="48644"/>
                        <a:pt x="449866" y="263051"/>
                        <a:pt x="319564" y="482984"/>
                      </a:cubicBezTo>
                      <a:cubicBezTo>
                        <a:pt x="277273" y="554326"/>
                        <a:pt x="0" y="353253"/>
                        <a:pt x="0" y="353253"/>
                      </a:cubicBezTo>
                      <a:lnTo>
                        <a:pt x="65627" y="250288"/>
                      </a:lnTo>
                      <a:lnTo>
                        <a:pt x="215360" y="343252"/>
                      </a:lnTo>
                      <a:lnTo>
                        <a:pt x="283369" y="7331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37">
                  <a:extLst>
                    <a:ext uri="{FF2B5EF4-FFF2-40B4-BE49-F238E27FC236}">
                      <a16:creationId xmlns:a16="http://schemas.microsoft.com/office/drawing/2014/main" id="{3F53AB53-BC84-70FB-96D4-673944C0E824}"/>
                    </a:ext>
                  </a:extLst>
                </p:cNvPr>
                <p:cNvSpPr/>
                <p:nvPr/>
              </p:nvSpPr>
              <p:spPr>
                <a:xfrm>
                  <a:off x="2205135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2" y="0"/>
                        <a:pt x="99441" y="22288"/>
                        <a:pt x="99441" y="49721"/>
                      </a:cubicBezTo>
                      <a:cubicBezTo>
                        <a:pt x="99441" y="77153"/>
                        <a:pt x="77152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1" y="24765"/>
                        <a:pt x="4381" y="49816"/>
                      </a:cubicBezTo>
                      <a:cubicBezTo>
                        <a:pt x="4381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9" name="Google Shape;1119;p37">
                <a:extLst>
                  <a:ext uri="{FF2B5EF4-FFF2-40B4-BE49-F238E27FC236}">
                    <a16:creationId xmlns:a16="http://schemas.microsoft.com/office/drawing/2014/main" id="{86DE0298-8580-7740-944F-7FED55AE5550}"/>
                  </a:ext>
                </a:extLst>
              </p:cNvPr>
              <p:cNvSpPr/>
              <p:nvPr/>
            </p:nvSpPr>
            <p:spPr>
              <a:xfrm rot="-9414398">
                <a:off x="2144222" y="2053107"/>
                <a:ext cx="41373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37">
              <a:extLst>
                <a:ext uri="{FF2B5EF4-FFF2-40B4-BE49-F238E27FC236}">
                  <a16:creationId xmlns:a16="http://schemas.microsoft.com/office/drawing/2014/main" id="{A87146F6-22A8-479A-0216-06E00937BF94}"/>
                </a:ext>
              </a:extLst>
            </p:cNvPr>
            <p:cNvGrpSpPr/>
            <p:nvPr/>
          </p:nvGrpSpPr>
          <p:grpSpPr>
            <a:xfrm>
              <a:off x="3240259" y="1052240"/>
              <a:ext cx="1031754" cy="966798"/>
              <a:chOff x="1932280" y="1331475"/>
              <a:chExt cx="637200" cy="597084"/>
            </a:xfrm>
          </p:grpSpPr>
          <p:sp>
            <p:nvSpPr>
              <p:cNvPr id="1121" name="Google Shape;1121;p37">
                <a:extLst>
                  <a:ext uri="{FF2B5EF4-FFF2-40B4-BE49-F238E27FC236}">
                    <a16:creationId xmlns:a16="http://schemas.microsoft.com/office/drawing/2014/main" id="{1CA7C646-83B1-0825-E133-FDCDE5D646D9}"/>
                  </a:ext>
                </a:extLst>
              </p:cNvPr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7">
                <a:extLst>
                  <a:ext uri="{FF2B5EF4-FFF2-40B4-BE49-F238E27FC236}">
                    <a16:creationId xmlns:a16="http://schemas.microsoft.com/office/drawing/2014/main" id="{A0C46784-3722-8C68-1A8C-F5A04BD91715}"/>
                  </a:ext>
                </a:extLst>
              </p:cNvPr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7">
                <a:extLst>
                  <a:ext uri="{FF2B5EF4-FFF2-40B4-BE49-F238E27FC236}">
                    <a16:creationId xmlns:a16="http://schemas.microsoft.com/office/drawing/2014/main" id="{97BD5A47-DDEF-280A-012A-25FE726D3B82}"/>
                  </a:ext>
                </a:extLst>
              </p:cNvPr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7">
                <a:extLst>
                  <a:ext uri="{FF2B5EF4-FFF2-40B4-BE49-F238E27FC236}">
                    <a16:creationId xmlns:a16="http://schemas.microsoft.com/office/drawing/2014/main" id="{D75C4101-F31D-A065-918A-B81C66D44C29}"/>
                  </a:ext>
                </a:extLst>
              </p:cNvPr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7">
                <a:extLst>
                  <a:ext uri="{FF2B5EF4-FFF2-40B4-BE49-F238E27FC236}">
                    <a16:creationId xmlns:a16="http://schemas.microsoft.com/office/drawing/2014/main" id="{9A2E4E37-2D70-BA0C-E9E0-E7C15B7FD809}"/>
                  </a:ext>
                </a:extLst>
              </p:cNvPr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7">
                <a:extLst>
                  <a:ext uri="{FF2B5EF4-FFF2-40B4-BE49-F238E27FC236}">
                    <a16:creationId xmlns:a16="http://schemas.microsoft.com/office/drawing/2014/main" id="{570113D4-2C7B-F298-0887-BFBA637176FC}"/>
                  </a:ext>
                </a:extLst>
              </p:cNvPr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7">
                <a:extLst>
                  <a:ext uri="{FF2B5EF4-FFF2-40B4-BE49-F238E27FC236}">
                    <a16:creationId xmlns:a16="http://schemas.microsoft.com/office/drawing/2014/main" id="{E12D9CA5-DC4C-AF10-C6EF-8D8BFC4C3419}"/>
                  </a:ext>
                </a:extLst>
              </p:cNvPr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7">
                <a:extLst>
                  <a:ext uri="{FF2B5EF4-FFF2-40B4-BE49-F238E27FC236}">
                    <a16:creationId xmlns:a16="http://schemas.microsoft.com/office/drawing/2014/main" id="{E54EDCD0-279E-7986-3528-BBF350A413EE}"/>
                  </a:ext>
                </a:extLst>
              </p:cNvPr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7">
                <a:extLst>
                  <a:ext uri="{FF2B5EF4-FFF2-40B4-BE49-F238E27FC236}">
                    <a16:creationId xmlns:a16="http://schemas.microsoft.com/office/drawing/2014/main" id="{289449B4-2236-C961-9C22-13D2F60DC05A}"/>
                  </a:ext>
                </a:extLst>
              </p:cNvPr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7">
                <a:extLst>
                  <a:ext uri="{FF2B5EF4-FFF2-40B4-BE49-F238E27FC236}">
                    <a16:creationId xmlns:a16="http://schemas.microsoft.com/office/drawing/2014/main" id="{DE316754-20FF-E5A8-3F41-B90023DA99AE}"/>
                  </a:ext>
                </a:extLst>
              </p:cNvPr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7">
                <a:extLst>
                  <a:ext uri="{FF2B5EF4-FFF2-40B4-BE49-F238E27FC236}">
                    <a16:creationId xmlns:a16="http://schemas.microsoft.com/office/drawing/2014/main" id="{580FB4DB-E8E8-E428-C5D5-1CA8DFC387BF}"/>
                  </a:ext>
                </a:extLst>
              </p:cNvPr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F2266953-6857-BA60-0852-E5404AB27954}"/>
                  </a:ext>
                </a:extLst>
              </p:cNvPr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37">
              <a:extLst>
                <a:ext uri="{FF2B5EF4-FFF2-40B4-BE49-F238E27FC236}">
                  <a16:creationId xmlns:a16="http://schemas.microsoft.com/office/drawing/2014/main" id="{2C26AF5A-8471-4556-19E3-E3968F45ECB8}"/>
                </a:ext>
              </a:extLst>
            </p:cNvPr>
            <p:cNvGrpSpPr/>
            <p:nvPr/>
          </p:nvGrpSpPr>
          <p:grpSpPr>
            <a:xfrm>
              <a:off x="2506206" y="2214150"/>
              <a:ext cx="1122628" cy="1495382"/>
              <a:chOff x="8029471" y="1308462"/>
              <a:chExt cx="617100" cy="822000"/>
            </a:xfrm>
          </p:grpSpPr>
          <p:sp>
            <p:nvSpPr>
              <p:cNvPr id="1134" name="Google Shape;1134;p37">
                <a:extLst>
                  <a:ext uri="{FF2B5EF4-FFF2-40B4-BE49-F238E27FC236}">
                    <a16:creationId xmlns:a16="http://schemas.microsoft.com/office/drawing/2014/main" id="{EEDE95D4-60E6-B6CF-AB6D-2F99861EF864}"/>
                  </a:ext>
                </a:extLst>
              </p:cNvPr>
              <p:cNvSpPr/>
              <p:nvPr/>
            </p:nvSpPr>
            <p:spPr>
              <a:xfrm>
                <a:off x="8029471" y="1308462"/>
                <a:ext cx="617100" cy="822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7">
                <a:extLst>
                  <a:ext uri="{FF2B5EF4-FFF2-40B4-BE49-F238E27FC236}">
                    <a16:creationId xmlns:a16="http://schemas.microsoft.com/office/drawing/2014/main" id="{27EAE936-9D5C-5707-BD8B-90E12144B893}"/>
                  </a:ext>
                </a:extLst>
              </p:cNvPr>
              <p:cNvSpPr/>
              <p:nvPr/>
            </p:nvSpPr>
            <p:spPr>
              <a:xfrm>
                <a:off x="8079218" y="1651909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7">
                <a:extLst>
                  <a:ext uri="{FF2B5EF4-FFF2-40B4-BE49-F238E27FC236}">
                    <a16:creationId xmlns:a16="http://schemas.microsoft.com/office/drawing/2014/main" id="{E95471BE-0E29-FC81-BC3A-080FF815EAC3}"/>
                  </a:ext>
                </a:extLst>
              </p:cNvPr>
              <p:cNvSpPr/>
              <p:nvPr/>
            </p:nvSpPr>
            <p:spPr>
              <a:xfrm>
                <a:off x="8079218" y="1695916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7">
                <a:extLst>
                  <a:ext uri="{FF2B5EF4-FFF2-40B4-BE49-F238E27FC236}">
                    <a16:creationId xmlns:a16="http://schemas.microsoft.com/office/drawing/2014/main" id="{AE0A8D01-9991-43BC-09FA-42036F08C701}"/>
                  </a:ext>
                </a:extLst>
              </p:cNvPr>
              <p:cNvSpPr/>
              <p:nvPr/>
            </p:nvSpPr>
            <p:spPr>
              <a:xfrm>
                <a:off x="8079218" y="1738966"/>
                <a:ext cx="5349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7">
                <a:extLst>
                  <a:ext uri="{FF2B5EF4-FFF2-40B4-BE49-F238E27FC236}">
                    <a16:creationId xmlns:a16="http://schemas.microsoft.com/office/drawing/2014/main" id="{15F77B37-BFC5-0241-8FB1-1D8762434A48}"/>
                  </a:ext>
                </a:extLst>
              </p:cNvPr>
              <p:cNvSpPr/>
              <p:nvPr/>
            </p:nvSpPr>
            <p:spPr>
              <a:xfrm>
                <a:off x="8079218" y="1782973"/>
                <a:ext cx="3090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37">
                <a:extLst>
                  <a:ext uri="{FF2B5EF4-FFF2-40B4-BE49-F238E27FC236}">
                    <a16:creationId xmlns:a16="http://schemas.microsoft.com/office/drawing/2014/main" id="{38A8B588-AE6B-9B1F-4760-772D9F911D7D}"/>
                  </a:ext>
                </a:extLst>
              </p:cNvPr>
              <p:cNvSpPr/>
              <p:nvPr/>
            </p:nvSpPr>
            <p:spPr>
              <a:xfrm>
                <a:off x="8079218" y="1826981"/>
                <a:ext cx="3090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37">
                <a:extLst>
                  <a:ext uri="{FF2B5EF4-FFF2-40B4-BE49-F238E27FC236}">
                    <a16:creationId xmlns:a16="http://schemas.microsoft.com/office/drawing/2014/main" id="{47E9A950-E681-8E19-AC23-43CCF5681127}"/>
                  </a:ext>
                </a:extLst>
              </p:cNvPr>
              <p:cNvSpPr/>
              <p:nvPr/>
            </p:nvSpPr>
            <p:spPr>
              <a:xfrm>
                <a:off x="8077305" y="1389780"/>
                <a:ext cx="204600" cy="204600"/>
              </a:xfrm>
              <a:prstGeom prst="ellipse">
                <a:avLst/>
              </a:prstGeom>
              <a:solidFill>
                <a:srgbClr val="FF494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7">
                <a:extLst>
                  <a:ext uri="{FF2B5EF4-FFF2-40B4-BE49-F238E27FC236}">
                    <a16:creationId xmlns:a16="http://schemas.microsoft.com/office/drawing/2014/main" id="{C387FF44-BA89-C341-7C57-C94139FB8C59}"/>
                  </a:ext>
                </a:extLst>
              </p:cNvPr>
              <p:cNvSpPr/>
              <p:nvPr/>
            </p:nvSpPr>
            <p:spPr>
              <a:xfrm>
                <a:off x="8066781" y="1380213"/>
                <a:ext cx="224819" cy="22386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57" extrusionOk="0">
                    <a:moveTo>
                      <a:pt x="129" y="257"/>
                    </a:moveTo>
                    <a:cubicBezTo>
                      <a:pt x="58" y="257"/>
                      <a:pt x="0" y="199"/>
                      <a:pt x="0" y="128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0" y="0"/>
                      <a:pt x="257" y="58"/>
                      <a:pt x="257" y="128"/>
                    </a:cubicBezTo>
                    <a:cubicBezTo>
                      <a:pt x="257" y="135"/>
                      <a:pt x="252" y="140"/>
                      <a:pt x="246" y="140"/>
                    </a:cubicBezTo>
                    <a:cubicBezTo>
                      <a:pt x="240" y="140"/>
                      <a:pt x="234" y="135"/>
                      <a:pt x="234" y="128"/>
                    </a:cubicBezTo>
                    <a:cubicBezTo>
                      <a:pt x="234" y="70"/>
                      <a:pt x="187" y="23"/>
                      <a:pt x="129" y="23"/>
                    </a:cubicBezTo>
                    <a:cubicBezTo>
                      <a:pt x="71" y="23"/>
                      <a:pt x="23" y="70"/>
                      <a:pt x="23" y="128"/>
                    </a:cubicBezTo>
                    <a:cubicBezTo>
                      <a:pt x="23" y="187"/>
                      <a:pt x="71" y="234"/>
                      <a:pt x="129" y="234"/>
                    </a:cubicBezTo>
                    <a:cubicBezTo>
                      <a:pt x="135" y="234"/>
                      <a:pt x="140" y="239"/>
                      <a:pt x="140" y="245"/>
                    </a:cubicBezTo>
                    <a:cubicBezTo>
                      <a:pt x="140" y="252"/>
                      <a:pt x="135" y="257"/>
                      <a:pt x="129" y="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37">
                <a:extLst>
                  <a:ext uri="{FF2B5EF4-FFF2-40B4-BE49-F238E27FC236}">
                    <a16:creationId xmlns:a16="http://schemas.microsoft.com/office/drawing/2014/main" id="{F83EB4E8-AC91-FFEA-B8D1-3D8FF1A4F3CB}"/>
                  </a:ext>
                </a:extLst>
              </p:cNvPr>
              <p:cNvSpPr/>
              <p:nvPr/>
            </p:nvSpPr>
            <p:spPr>
              <a:xfrm>
                <a:off x="8114615" y="1428047"/>
                <a:ext cx="130200" cy="12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7">
                <a:extLst>
                  <a:ext uri="{FF2B5EF4-FFF2-40B4-BE49-F238E27FC236}">
                    <a16:creationId xmlns:a16="http://schemas.microsoft.com/office/drawing/2014/main" id="{3358DAB5-6B56-3D4A-5E9A-69FF87D15632}"/>
                  </a:ext>
                </a:extLst>
              </p:cNvPr>
              <p:cNvSpPr/>
              <p:nvPr/>
            </p:nvSpPr>
            <p:spPr>
              <a:xfrm>
                <a:off x="8317430" y="1380213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7">
                <a:extLst>
                  <a:ext uri="{FF2B5EF4-FFF2-40B4-BE49-F238E27FC236}">
                    <a16:creationId xmlns:a16="http://schemas.microsoft.com/office/drawing/2014/main" id="{511D37FF-DE96-2BE6-2E5D-D6192237CA3C}"/>
                  </a:ext>
                </a:extLst>
              </p:cNvPr>
              <p:cNvSpPr/>
              <p:nvPr/>
            </p:nvSpPr>
            <p:spPr>
              <a:xfrm>
                <a:off x="8317430" y="1424220"/>
                <a:ext cx="2964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7">
                <a:extLst>
                  <a:ext uri="{FF2B5EF4-FFF2-40B4-BE49-F238E27FC236}">
                    <a16:creationId xmlns:a16="http://schemas.microsoft.com/office/drawing/2014/main" id="{BA19C689-2334-3803-1432-774E3028D8AE}"/>
                  </a:ext>
                </a:extLst>
              </p:cNvPr>
              <p:cNvSpPr/>
              <p:nvPr/>
            </p:nvSpPr>
            <p:spPr>
              <a:xfrm>
                <a:off x="8317430" y="1468227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7">
                <a:extLst>
                  <a:ext uri="{FF2B5EF4-FFF2-40B4-BE49-F238E27FC236}">
                    <a16:creationId xmlns:a16="http://schemas.microsoft.com/office/drawing/2014/main" id="{321ACAFE-92AD-9C3F-D7A4-D4BEAC369CEE}"/>
                  </a:ext>
                </a:extLst>
              </p:cNvPr>
              <p:cNvSpPr/>
              <p:nvPr/>
            </p:nvSpPr>
            <p:spPr>
              <a:xfrm>
                <a:off x="8317430" y="1512234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7">
                <a:extLst>
                  <a:ext uri="{FF2B5EF4-FFF2-40B4-BE49-F238E27FC236}">
                    <a16:creationId xmlns:a16="http://schemas.microsoft.com/office/drawing/2014/main" id="{EC0C747F-E72F-B186-D989-4B78B7E713E8}"/>
                  </a:ext>
                </a:extLst>
              </p:cNvPr>
              <p:cNvSpPr/>
              <p:nvPr/>
            </p:nvSpPr>
            <p:spPr>
              <a:xfrm>
                <a:off x="8317430" y="1557198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7">
                <a:extLst>
                  <a:ext uri="{FF2B5EF4-FFF2-40B4-BE49-F238E27FC236}">
                    <a16:creationId xmlns:a16="http://schemas.microsoft.com/office/drawing/2014/main" id="{DB4E4283-F881-A501-DDEC-9D11538327D6}"/>
                  </a:ext>
                </a:extLst>
              </p:cNvPr>
              <p:cNvSpPr/>
              <p:nvPr/>
            </p:nvSpPr>
            <p:spPr>
              <a:xfrm>
                <a:off x="8190192" y="1887251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7">
                <a:extLst>
                  <a:ext uri="{FF2B5EF4-FFF2-40B4-BE49-F238E27FC236}">
                    <a16:creationId xmlns:a16="http://schemas.microsoft.com/office/drawing/2014/main" id="{4C36021E-1BE9-CF2F-6D02-BDA03CD11E56}"/>
                  </a:ext>
                </a:extLst>
              </p:cNvPr>
              <p:cNvSpPr/>
              <p:nvPr/>
            </p:nvSpPr>
            <p:spPr>
              <a:xfrm>
                <a:off x="8190192" y="1911168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7">
                <a:extLst>
                  <a:ext uri="{FF2B5EF4-FFF2-40B4-BE49-F238E27FC236}">
                    <a16:creationId xmlns:a16="http://schemas.microsoft.com/office/drawing/2014/main" id="{DBF390C0-952B-9F50-D124-DEEFEBCA7639}"/>
                  </a:ext>
                </a:extLst>
              </p:cNvPr>
              <p:cNvSpPr/>
              <p:nvPr/>
            </p:nvSpPr>
            <p:spPr>
              <a:xfrm>
                <a:off x="8190192" y="19350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7">
                <a:extLst>
                  <a:ext uri="{FF2B5EF4-FFF2-40B4-BE49-F238E27FC236}">
                    <a16:creationId xmlns:a16="http://schemas.microsoft.com/office/drawing/2014/main" id="{ED3CBF72-4B24-20DC-BD91-BCC89E3D1D5D}"/>
                  </a:ext>
                </a:extLst>
              </p:cNvPr>
              <p:cNvSpPr/>
              <p:nvPr/>
            </p:nvSpPr>
            <p:spPr>
              <a:xfrm>
                <a:off x="8079218" y="1887251"/>
                <a:ext cx="79500" cy="7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7">
                <a:extLst>
                  <a:ext uri="{FF2B5EF4-FFF2-40B4-BE49-F238E27FC236}">
                    <a16:creationId xmlns:a16="http://schemas.microsoft.com/office/drawing/2014/main" id="{9F7D79BE-9885-08D8-5B0D-E3C457C3BFC8}"/>
                  </a:ext>
                </a:extLst>
              </p:cNvPr>
              <p:cNvSpPr/>
              <p:nvPr/>
            </p:nvSpPr>
            <p:spPr>
              <a:xfrm>
                <a:off x="8499198" y="1887251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7">
                <a:extLst>
                  <a:ext uri="{FF2B5EF4-FFF2-40B4-BE49-F238E27FC236}">
                    <a16:creationId xmlns:a16="http://schemas.microsoft.com/office/drawing/2014/main" id="{5BEBD2E4-9CED-D804-E97C-61A3800F17A4}"/>
                  </a:ext>
                </a:extLst>
              </p:cNvPr>
              <p:cNvSpPr/>
              <p:nvPr/>
            </p:nvSpPr>
            <p:spPr>
              <a:xfrm>
                <a:off x="8499198" y="1911168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7">
                <a:extLst>
                  <a:ext uri="{FF2B5EF4-FFF2-40B4-BE49-F238E27FC236}">
                    <a16:creationId xmlns:a16="http://schemas.microsoft.com/office/drawing/2014/main" id="{38A09607-496E-DFE4-55D7-064C908D6E2E}"/>
                  </a:ext>
                </a:extLst>
              </p:cNvPr>
              <p:cNvSpPr/>
              <p:nvPr/>
            </p:nvSpPr>
            <p:spPr>
              <a:xfrm>
                <a:off x="8499198" y="19350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7">
                <a:extLst>
                  <a:ext uri="{FF2B5EF4-FFF2-40B4-BE49-F238E27FC236}">
                    <a16:creationId xmlns:a16="http://schemas.microsoft.com/office/drawing/2014/main" id="{B3D92687-8983-C300-330F-ED95295FAFF8}"/>
                  </a:ext>
                </a:extLst>
              </p:cNvPr>
              <p:cNvSpPr/>
              <p:nvPr/>
            </p:nvSpPr>
            <p:spPr>
              <a:xfrm>
                <a:off x="8388224" y="1887251"/>
                <a:ext cx="79500" cy="7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7">
                <a:extLst>
                  <a:ext uri="{FF2B5EF4-FFF2-40B4-BE49-F238E27FC236}">
                    <a16:creationId xmlns:a16="http://schemas.microsoft.com/office/drawing/2014/main" id="{7F2B431F-ECA2-B6DA-DC0C-68BABF7E8BF1}"/>
                  </a:ext>
                </a:extLst>
              </p:cNvPr>
              <p:cNvSpPr/>
              <p:nvPr/>
            </p:nvSpPr>
            <p:spPr>
              <a:xfrm>
                <a:off x="8190192" y="1999182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7">
                <a:extLst>
                  <a:ext uri="{FF2B5EF4-FFF2-40B4-BE49-F238E27FC236}">
                    <a16:creationId xmlns:a16="http://schemas.microsoft.com/office/drawing/2014/main" id="{A47785CD-DFC5-3CC1-5866-FFCD976275E6}"/>
                  </a:ext>
                </a:extLst>
              </p:cNvPr>
              <p:cNvSpPr/>
              <p:nvPr/>
            </p:nvSpPr>
            <p:spPr>
              <a:xfrm>
                <a:off x="8190192" y="2023099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37">
                <a:extLst>
                  <a:ext uri="{FF2B5EF4-FFF2-40B4-BE49-F238E27FC236}">
                    <a16:creationId xmlns:a16="http://schemas.microsoft.com/office/drawing/2014/main" id="{3A331FA3-421D-107F-20FA-09375D537B25}"/>
                  </a:ext>
                </a:extLst>
              </p:cNvPr>
              <p:cNvSpPr/>
              <p:nvPr/>
            </p:nvSpPr>
            <p:spPr>
              <a:xfrm>
                <a:off x="8190192" y="20479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37">
                <a:extLst>
                  <a:ext uri="{FF2B5EF4-FFF2-40B4-BE49-F238E27FC236}">
                    <a16:creationId xmlns:a16="http://schemas.microsoft.com/office/drawing/2014/main" id="{CD216362-B903-BFC9-8355-1EB36BB5B548}"/>
                  </a:ext>
                </a:extLst>
              </p:cNvPr>
              <p:cNvSpPr/>
              <p:nvPr/>
            </p:nvSpPr>
            <p:spPr>
              <a:xfrm>
                <a:off x="8079218" y="1999182"/>
                <a:ext cx="79500" cy="7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37">
                <a:extLst>
                  <a:ext uri="{FF2B5EF4-FFF2-40B4-BE49-F238E27FC236}">
                    <a16:creationId xmlns:a16="http://schemas.microsoft.com/office/drawing/2014/main" id="{08122156-8C96-013E-FCD8-F902269512CF}"/>
                  </a:ext>
                </a:extLst>
              </p:cNvPr>
              <p:cNvSpPr/>
              <p:nvPr/>
            </p:nvSpPr>
            <p:spPr>
              <a:xfrm>
                <a:off x="8499198" y="1999182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37">
                <a:extLst>
                  <a:ext uri="{FF2B5EF4-FFF2-40B4-BE49-F238E27FC236}">
                    <a16:creationId xmlns:a16="http://schemas.microsoft.com/office/drawing/2014/main" id="{F5E1A6E2-C665-93A4-673C-F6090B5BD820}"/>
                  </a:ext>
                </a:extLst>
              </p:cNvPr>
              <p:cNvSpPr/>
              <p:nvPr/>
            </p:nvSpPr>
            <p:spPr>
              <a:xfrm>
                <a:off x="8499198" y="2023099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7">
                <a:extLst>
                  <a:ext uri="{FF2B5EF4-FFF2-40B4-BE49-F238E27FC236}">
                    <a16:creationId xmlns:a16="http://schemas.microsoft.com/office/drawing/2014/main" id="{0B6685F4-821A-C7CF-B78A-A70EDBB7A8B7}"/>
                  </a:ext>
                </a:extLst>
              </p:cNvPr>
              <p:cNvSpPr/>
              <p:nvPr/>
            </p:nvSpPr>
            <p:spPr>
              <a:xfrm>
                <a:off x="8499198" y="20479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7">
                <a:extLst>
                  <a:ext uri="{FF2B5EF4-FFF2-40B4-BE49-F238E27FC236}">
                    <a16:creationId xmlns:a16="http://schemas.microsoft.com/office/drawing/2014/main" id="{2CB31334-BABC-000D-ADBE-027F731A67BF}"/>
                  </a:ext>
                </a:extLst>
              </p:cNvPr>
              <p:cNvSpPr/>
              <p:nvPr/>
            </p:nvSpPr>
            <p:spPr>
              <a:xfrm>
                <a:off x="8388224" y="1999182"/>
                <a:ext cx="79500" cy="7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37">
              <a:extLst>
                <a:ext uri="{FF2B5EF4-FFF2-40B4-BE49-F238E27FC236}">
                  <a16:creationId xmlns:a16="http://schemas.microsoft.com/office/drawing/2014/main" id="{233CC2DB-D69B-C12A-5FAC-826BA866D816}"/>
                </a:ext>
              </a:extLst>
            </p:cNvPr>
            <p:cNvGrpSpPr/>
            <p:nvPr/>
          </p:nvGrpSpPr>
          <p:grpSpPr>
            <a:xfrm>
              <a:off x="2506200" y="917307"/>
              <a:ext cx="540534" cy="882935"/>
              <a:chOff x="6346165" y="636875"/>
              <a:chExt cx="308049" cy="503212"/>
            </a:xfrm>
          </p:grpSpPr>
          <p:sp>
            <p:nvSpPr>
              <p:cNvPr id="1165" name="Google Shape;1165;p37">
                <a:extLst>
                  <a:ext uri="{FF2B5EF4-FFF2-40B4-BE49-F238E27FC236}">
                    <a16:creationId xmlns:a16="http://schemas.microsoft.com/office/drawing/2014/main" id="{4C223EFA-4B42-45CB-B1B5-97A95B622011}"/>
                  </a:ext>
                </a:extLst>
              </p:cNvPr>
              <p:cNvSpPr/>
              <p:nvPr/>
            </p:nvSpPr>
            <p:spPr>
              <a:xfrm>
                <a:off x="6347122" y="707669"/>
                <a:ext cx="273610" cy="42667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87" extrusionOk="0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7">
                <a:extLst>
                  <a:ext uri="{FF2B5EF4-FFF2-40B4-BE49-F238E27FC236}">
                    <a16:creationId xmlns:a16="http://schemas.microsoft.com/office/drawing/2014/main" id="{4D07E82C-1F46-E8B2-4D66-C5E8ADE93681}"/>
                  </a:ext>
                </a:extLst>
              </p:cNvPr>
              <p:cNvSpPr/>
              <p:nvPr/>
            </p:nvSpPr>
            <p:spPr>
              <a:xfrm>
                <a:off x="6347122" y="1010936"/>
                <a:ext cx="100451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" extrusionOk="0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7">
                <a:extLst>
                  <a:ext uri="{FF2B5EF4-FFF2-40B4-BE49-F238E27FC236}">
                    <a16:creationId xmlns:a16="http://schemas.microsoft.com/office/drawing/2014/main" id="{52AFE8CC-685E-31EE-F30D-03B19A2F871C}"/>
                  </a:ext>
                </a:extLst>
              </p:cNvPr>
              <p:cNvSpPr/>
              <p:nvPr/>
            </p:nvSpPr>
            <p:spPr>
              <a:xfrm>
                <a:off x="6346165" y="1122867"/>
                <a:ext cx="15307" cy="172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20" extrusionOk="0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7">
                <a:extLst>
                  <a:ext uri="{FF2B5EF4-FFF2-40B4-BE49-F238E27FC236}">
                    <a16:creationId xmlns:a16="http://schemas.microsoft.com/office/drawing/2014/main" id="{A664D218-D69A-8368-3445-62E67BC76678}"/>
                  </a:ext>
                </a:extLst>
              </p:cNvPr>
              <p:cNvSpPr/>
              <p:nvPr/>
            </p:nvSpPr>
            <p:spPr>
              <a:xfrm>
                <a:off x="6602554" y="636875"/>
                <a:ext cx="51660" cy="56444"/>
              </a:xfrm>
              <a:custGeom>
                <a:avLst/>
                <a:gdLst/>
                <a:ahLst/>
                <a:cxnLst/>
                <a:rect l="l" t="t" r="r" b="b"/>
                <a:pathLst>
                  <a:path w="59" h="64" extrusionOk="0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7">
                <a:extLst>
                  <a:ext uri="{FF2B5EF4-FFF2-40B4-BE49-F238E27FC236}">
                    <a16:creationId xmlns:a16="http://schemas.microsoft.com/office/drawing/2014/main" id="{99D6CC5B-F1CB-74BC-6764-7B3BB3F4993E}"/>
                  </a:ext>
                </a:extLst>
              </p:cNvPr>
              <p:cNvSpPr/>
              <p:nvPr/>
            </p:nvSpPr>
            <p:spPr>
              <a:xfrm>
                <a:off x="6569071" y="710539"/>
                <a:ext cx="81318" cy="192292"/>
              </a:xfrm>
              <a:custGeom>
                <a:avLst/>
                <a:gdLst/>
                <a:ahLst/>
                <a:cxnLst/>
                <a:rect l="l" t="t" r="r" b="b"/>
                <a:pathLst>
                  <a:path w="93" h="220" extrusionOk="0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7">
                <a:extLst>
                  <a:ext uri="{FF2B5EF4-FFF2-40B4-BE49-F238E27FC236}">
                    <a16:creationId xmlns:a16="http://schemas.microsoft.com/office/drawing/2014/main" id="{55CC3290-A0F1-466D-D8AB-EDC8E1EC20CB}"/>
                  </a:ext>
                </a:extLst>
              </p:cNvPr>
              <p:cNvSpPr/>
              <p:nvPr/>
            </p:nvSpPr>
            <p:spPr>
              <a:xfrm>
                <a:off x="6566201" y="677055"/>
                <a:ext cx="74621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85" h="71" extrusionOk="0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37">
              <a:extLst>
                <a:ext uri="{FF2B5EF4-FFF2-40B4-BE49-F238E27FC236}">
                  <a16:creationId xmlns:a16="http://schemas.microsoft.com/office/drawing/2014/main" id="{C7EDD1FE-27A4-5AA4-4AC2-6981EC18DFBD}"/>
                </a:ext>
              </a:extLst>
            </p:cNvPr>
            <p:cNvGrpSpPr/>
            <p:nvPr/>
          </p:nvGrpSpPr>
          <p:grpSpPr>
            <a:xfrm>
              <a:off x="2232569" y="835727"/>
              <a:ext cx="415198" cy="415198"/>
              <a:chOff x="1404969" y="1106377"/>
              <a:chExt cx="415198" cy="415198"/>
            </a:xfrm>
          </p:grpSpPr>
          <p:sp>
            <p:nvSpPr>
              <p:cNvPr id="1172" name="Google Shape;1172;p37">
                <a:extLst>
                  <a:ext uri="{FF2B5EF4-FFF2-40B4-BE49-F238E27FC236}">
                    <a16:creationId xmlns:a16="http://schemas.microsoft.com/office/drawing/2014/main" id="{627C4517-F624-1B6B-C667-4AC38212C783}"/>
                  </a:ext>
                </a:extLst>
              </p:cNvPr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37">
                <a:extLst>
                  <a:ext uri="{FF2B5EF4-FFF2-40B4-BE49-F238E27FC236}">
                    <a16:creationId xmlns:a16="http://schemas.microsoft.com/office/drawing/2014/main" id="{DA9D8655-4E9F-2B75-2789-55D0923B9418}"/>
                  </a:ext>
                </a:extLst>
              </p:cNvPr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3" extrusionOk="0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4" name="Google Shape;1174;p37">
              <a:extLst>
                <a:ext uri="{FF2B5EF4-FFF2-40B4-BE49-F238E27FC236}">
                  <a16:creationId xmlns:a16="http://schemas.microsoft.com/office/drawing/2014/main" id="{BD197D98-9955-291A-2CF4-E240CDBCD503}"/>
                </a:ext>
              </a:extLst>
            </p:cNvPr>
            <p:cNvSpPr/>
            <p:nvPr/>
          </p:nvSpPr>
          <p:spPr>
            <a:xfrm>
              <a:off x="1551075" y="809699"/>
              <a:ext cx="333550" cy="55017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7">
              <a:extLst>
                <a:ext uri="{FF2B5EF4-FFF2-40B4-BE49-F238E27FC236}">
                  <a16:creationId xmlns:a16="http://schemas.microsoft.com/office/drawing/2014/main" id="{4B50D226-DA97-9C28-CB97-B7BFC56F8BEA}"/>
                </a:ext>
              </a:extLst>
            </p:cNvPr>
            <p:cNvSpPr/>
            <p:nvPr/>
          </p:nvSpPr>
          <p:spPr>
            <a:xfrm>
              <a:off x="1962697" y="1509313"/>
              <a:ext cx="157450" cy="25972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Picture 21" descr="A map of a subway system&#10;&#10;AI-generated content may be incorrect.">
            <a:extLst>
              <a:ext uri="{FF2B5EF4-FFF2-40B4-BE49-F238E27FC236}">
                <a16:creationId xmlns:a16="http://schemas.microsoft.com/office/drawing/2014/main" id="{51371CED-91D4-4AA1-D8F3-ED9D35A6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93" y="8708"/>
            <a:ext cx="2923576" cy="3419167"/>
          </a:xfrm>
          <a:prstGeom prst="rect">
            <a:avLst/>
          </a:prstGeom>
        </p:spPr>
      </p:pic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70372E33-A6E1-CD1F-C93A-CAF5BF1F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7FFF53A7-56A0-7DDE-E032-0F45D3CFA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rips&#10;&#10;AI-generated content may be incorrect.">
            <a:extLst>
              <a:ext uri="{FF2B5EF4-FFF2-40B4-BE49-F238E27FC236}">
                <a16:creationId xmlns:a16="http://schemas.microsoft.com/office/drawing/2014/main" id="{25619D28-CF62-B6BE-A44E-759AB24A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4" y="2795041"/>
            <a:ext cx="3147934" cy="2348459"/>
          </a:xfrm>
          <a:prstGeom prst="rect">
            <a:avLst/>
          </a:prstGeom>
        </p:spPr>
      </p:pic>
      <p:pic>
        <p:nvPicPr>
          <p:cNvPr id="5" name="Picture 4" descr="A graph showing a line of trips&#10;&#10;AI-generated content may be incorrect.">
            <a:extLst>
              <a:ext uri="{FF2B5EF4-FFF2-40B4-BE49-F238E27FC236}">
                <a16:creationId xmlns:a16="http://schemas.microsoft.com/office/drawing/2014/main" id="{4B538043-5247-FA8D-32CE-828EF07C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04" y="85972"/>
            <a:ext cx="5560023" cy="2655987"/>
          </a:xfrm>
          <a:prstGeom prst="rect">
            <a:avLst/>
          </a:prstGeom>
        </p:spPr>
      </p:pic>
      <p:pic>
        <p:nvPicPr>
          <p:cNvPr id="7" name="Picture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F774A645-EC45-7DE3-8500-A314CAF14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809" y="2795041"/>
            <a:ext cx="2992791" cy="2348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6F82A-E28B-62C1-B735-AB5597337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340" y="2874830"/>
            <a:ext cx="2349977" cy="1857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1A7FA5-5052-48F2-8DD9-697755A3CBC8}"/>
              </a:ext>
            </a:extLst>
          </p:cNvPr>
          <p:cNvCxnSpPr>
            <a:cxnSpLocks/>
          </p:cNvCxnSpPr>
          <p:nvPr/>
        </p:nvCxnSpPr>
        <p:spPr>
          <a:xfrm>
            <a:off x="0" y="2741959"/>
            <a:ext cx="9123282" cy="2194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E6355-3D30-B89E-56D4-D594D83E54C1}"/>
              </a:ext>
            </a:extLst>
          </p:cNvPr>
          <p:cNvSpPr txBox="1"/>
          <p:nvPr/>
        </p:nvSpPr>
        <p:spPr>
          <a:xfrm>
            <a:off x="940130" y="143691"/>
            <a:ext cx="124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Baloo 2 ExtraBold"/>
                <a:cs typeface="Baloo 2 ExtraBold"/>
                <a:sym typeface="DM Sans"/>
              </a:rPr>
              <a:t>KPIs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C3A1A-B3C8-EEFD-0FC2-ECFCBCA2010A}"/>
              </a:ext>
            </a:extLst>
          </p:cNvPr>
          <p:cNvSpPr txBox="1"/>
          <p:nvPr/>
        </p:nvSpPr>
        <p:spPr>
          <a:xfrm>
            <a:off x="143530" y="788794"/>
            <a:ext cx="27807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Average Daily Trips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1,708 Trips </a:t>
            </a:r>
          </a:p>
          <a:p>
            <a:pPr algn="ctr"/>
            <a:endParaRPr lang="en-US" dirty="0">
              <a:solidFill>
                <a:schemeClr val="tx1"/>
              </a:solidFill>
              <a:latin typeface="Baloo 2 ExtraBold"/>
              <a:cs typeface="Baloo 2 ExtraBold"/>
              <a:sym typeface="DM Sans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Total Stations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523</a:t>
            </a:r>
          </a:p>
          <a:p>
            <a:pPr algn="ctr"/>
            <a:endParaRPr lang="en-US" dirty="0">
              <a:solidFill>
                <a:schemeClr val="tx1"/>
              </a:solidFill>
              <a:latin typeface="Baloo 2 ExtraBold"/>
              <a:cs typeface="Baloo 2 ExtraBold"/>
              <a:sym typeface="DM Sans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Average Stop 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loo 2 ExtraBold"/>
                <a:cs typeface="Baloo 2 ExtraBold"/>
                <a:sym typeface="DM Sans"/>
              </a:rPr>
              <a:t>32 Seconds</a:t>
            </a:r>
          </a:p>
        </p:txBody>
      </p:sp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3E06DCC7-1CB7-9135-0C7C-D14361584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594FB255-257E-7F7D-CB70-6EE6270A5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number of hours&#10;&#10;AI-generated content may be incorrect.">
            <a:extLst>
              <a:ext uri="{FF2B5EF4-FFF2-40B4-BE49-F238E27FC236}">
                <a16:creationId xmlns:a16="http://schemas.microsoft.com/office/drawing/2014/main" id="{DD155A38-C162-4828-CB88-4E8744E1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55" y="51795"/>
            <a:ext cx="4448630" cy="2284305"/>
          </a:xfrm>
          <a:prstGeom prst="rect">
            <a:avLst/>
          </a:prstGeom>
        </p:spPr>
      </p:pic>
      <p:pic>
        <p:nvPicPr>
          <p:cNvPr id="17" name="Picture 16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48DCF8B0-14C2-8DAA-620C-A16659B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2" y="103082"/>
            <a:ext cx="3999845" cy="2386156"/>
          </a:xfrm>
          <a:prstGeom prst="rect">
            <a:avLst/>
          </a:prstGeom>
        </p:spPr>
      </p:pic>
      <p:pic>
        <p:nvPicPr>
          <p:cNvPr id="21" name="Picture 20" descr="A graph of a bar&#10;&#10;AI-generated content may be incorrect.">
            <a:extLst>
              <a:ext uri="{FF2B5EF4-FFF2-40B4-BE49-F238E27FC236}">
                <a16:creationId xmlns:a16="http://schemas.microsoft.com/office/drawing/2014/main" id="{767924F8-0000-4DA7-3FD0-B335FF4D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2599741"/>
            <a:ext cx="4497161" cy="24166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803A75-F863-5095-2FD5-3F310BD35292}"/>
              </a:ext>
            </a:extLst>
          </p:cNvPr>
          <p:cNvCxnSpPr>
            <a:cxnSpLocks/>
          </p:cNvCxnSpPr>
          <p:nvPr/>
        </p:nvCxnSpPr>
        <p:spPr>
          <a:xfrm>
            <a:off x="-4158" y="2543759"/>
            <a:ext cx="457615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7295D6-F80E-8FDD-FCD6-A33B8C8AE8BF}"/>
              </a:ext>
            </a:extLst>
          </p:cNvPr>
          <p:cNvCxnSpPr>
            <a:cxnSpLocks/>
          </p:cNvCxnSpPr>
          <p:nvPr/>
        </p:nvCxnSpPr>
        <p:spPr>
          <a:xfrm>
            <a:off x="4572000" y="10621"/>
            <a:ext cx="0" cy="5132879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AA92A8D-0702-A37B-A9DD-9E17B969C3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06"/>
          <a:stretch>
            <a:fillRect/>
          </a:stretch>
        </p:blipFill>
        <p:spPr>
          <a:xfrm>
            <a:off x="92978" y="2598281"/>
            <a:ext cx="4381887" cy="2354716"/>
          </a:xfrm>
          <a:prstGeom prst="rect">
            <a:avLst/>
          </a:prstGeom>
        </p:spPr>
      </p:pic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3582A7DC-63A6-1AE1-9DD8-753B27A7E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3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3995A192-52FF-F019-323A-93CCC416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1">
            <a:extLst>
              <a:ext uri="{FF2B5EF4-FFF2-40B4-BE49-F238E27FC236}">
                <a16:creationId xmlns:a16="http://schemas.microsoft.com/office/drawing/2014/main" id="{D2CAEE22-5983-923D-7B46-90BF39FF3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1075" y="2292455"/>
            <a:ext cx="5272925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Taxi fares</a:t>
            </a:r>
            <a:endParaRPr dirty="0"/>
          </a:p>
        </p:txBody>
      </p:sp>
      <p:grpSp>
        <p:nvGrpSpPr>
          <p:cNvPr id="786" name="Google Shape;786;p31">
            <a:extLst>
              <a:ext uri="{FF2B5EF4-FFF2-40B4-BE49-F238E27FC236}">
                <a16:creationId xmlns:a16="http://schemas.microsoft.com/office/drawing/2014/main" id="{8E8942EE-EACD-DA8E-60B5-BE3AD65451C9}"/>
              </a:ext>
            </a:extLst>
          </p:cNvPr>
          <p:cNvGrpSpPr/>
          <p:nvPr/>
        </p:nvGrpSpPr>
        <p:grpSpPr>
          <a:xfrm>
            <a:off x="713221" y="502143"/>
            <a:ext cx="2987196" cy="3456293"/>
            <a:chOff x="713221" y="502143"/>
            <a:chExt cx="2987196" cy="3456293"/>
          </a:xfrm>
        </p:grpSpPr>
        <p:grpSp>
          <p:nvGrpSpPr>
            <p:cNvPr id="787" name="Google Shape;787;p31">
              <a:extLst>
                <a:ext uri="{FF2B5EF4-FFF2-40B4-BE49-F238E27FC236}">
                  <a16:creationId xmlns:a16="http://schemas.microsoft.com/office/drawing/2014/main" id="{8BCF5DA9-399A-45EE-3200-47CD4DCDA990}"/>
                </a:ext>
              </a:extLst>
            </p:cNvPr>
            <p:cNvGrpSpPr/>
            <p:nvPr/>
          </p:nvGrpSpPr>
          <p:grpSpPr>
            <a:xfrm>
              <a:off x="1974337" y="1193591"/>
              <a:ext cx="1726080" cy="1115464"/>
              <a:chOff x="4838012" y="1361547"/>
              <a:chExt cx="951900" cy="615157"/>
            </a:xfrm>
          </p:grpSpPr>
          <p:sp>
            <p:nvSpPr>
              <p:cNvPr id="788" name="Google Shape;788;p31">
                <a:extLst>
                  <a:ext uri="{FF2B5EF4-FFF2-40B4-BE49-F238E27FC236}">
                    <a16:creationId xmlns:a16="http://schemas.microsoft.com/office/drawing/2014/main" id="{6A7E3B5D-AC0C-E481-A446-B6D9404827FF}"/>
                  </a:ext>
                </a:extLst>
              </p:cNvPr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1">
                <a:extLst>
                  <a:ext uri="{FF2B5EF4-FFF2-40B4-BE49-F238E27FC236}">
                    <a16:creationId xmlns:a16="http://schemas.microsoft.com/office/drawing/2014/main" id="{C3F28768-81F8-5A33-3BE8-55001E217568}"/>
                  </a:ext>
                </a:extLst>
              </p:cNvPr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7" extrusionOk="0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1">
                <a:extLst>
                  <a:ext uri="{FF2B5EF4-FFF2-40B4-BE49-F238E27FC236}">
                    <a16:creationId xmlns:a16="http://schemas.microsoft.com/office/drawing/2014/main" id="{132EE1CA-F950-C0F5-542C-6163C18AC887}"/>
                  </a:ext>
                </a:extLst>
              </p:cNvPr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1">
                <a:extLst>
                  <a:ext uri="{FF2B5EF4-FFF2-40B4-BE49-F238E27FC236}">
                    <a16:creationId xmlns:a16="http://schemas.microsoft.com/office/drawing/2014/main" id="{38F3D03D-5B8F-10F1-84D3-C2FC57C16F6B}"/>
                  </a:ext>
                </a:extLst>
              </p:cNvPr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1">
                <a:extLst>
                  <a:ext uri="{FF2B5EF4-FFF2-40B4-BE49-F238E27FC236}">
                    <a16:creationId xmlns:a16="http://schemas.microsoft.com/office/drawing/2014/main" id="{3C56D5EE-CB79-2A8B-EF2B-1FDEC533FF61}"/>
                  </a:ext>
                </a:extLst>
              </p:cNvPr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1">
                <a:extLst>
                  <a:ext uri="{FF2B5EF4-FFF2-40B4-BE49-F238E27FC236}">
                    <a16:creationId xmlns:a16="http://schemas.microsoft.com/office/drawing/2014/main" id="{93D1EEE8-571A-8294-A0A7-648EF12E3F3A}"/>
                  </a:ext>
                </a:extLst>
              </p:cNvPr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1">
                <a:extLst>
                  <a:ext uri="{FF2B5EF4-FFF2-40B4-BE49-F238E27FC236}">
                    <a16:creationId xmlns:a16="http://schemas.microsoft.com/office/drawing/2014/main" id="{CC3F13CC-F5AE-6618-EC52-EAB09B09CA2D}"/>
                  </a:ext>
                </a:extLst>
              </p:cNvPr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1">
                <a:extLst>
                  <a:ext uri="{FF2B5EF4-FFF2-40B4-BE49-F238E27FC236}">
                    <a16:creationId xmlns:a16="http://schemas.microsoft.com/office/drawing/2014/main" id="{9141D871-A4AC-C165-E78C-4C98C8EADDCE}"/>
                  </a:ext>
                </a:extLst>
              </p:cNvPr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8" extrusionOk="0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1">
                <a:extLst>
                  <a:ext uri="{FF2B5EF4-FFF2-40B4-BE49-F238E27FC236}">
                    <a16:creationId xmlns:a16="http://schemas.microsoft.com/office/drawing/2014/main" id="{10F9C01C-F5D9-EB8E-8035-0C8FBD7F0453}"/>
                  </a:ext>
                </a:extLst>
              </p:cNvPr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63" extrusionOk="0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1">
                <a:extLst>
                  <a:ext uri="{FF2B5EF4-FFF2-40B4-BE49-F238E27FC236}">
                    <a16:creationId xmlns:a16="http://schemas.microsoft.com/office/drawing/2014/main" id="{56DA45F3-0E29-5AFC-2EEB-D9DA3C1B6876}"/>
                  </a:ext>
                </a:extLst>
              </p:cNvPr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1">
                <a:extLst>
                  <a:ext uri="{FF2B5EF4-FFF2-40B4-BE49-F238E27FC236}">
                    <a16:creationId xmlns:a16="http://schemas.microsoft.com/office/drawing/2014/main" id="{14576D13-B10C-DE04-C6E0-5653A1A58B03}"/>
                  </a:ext>
                </a:extLst>
              </p:cNvPr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1">
                <a:extLst>
                  <a:ext uri="{FF2B5EF4-FFF2-40B4-BE49-F238E27FC236}">
                    <a16:creationId xmlns:a16="http://schemas.microsoft.com/office/drawing/2014/main" id="{CD7D6894-01B7-34D0-A18C-9AE0A2CC8F8C}"/>
                  </a:ext>
                </a:extLst>
              </p:cNvPr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1">
                <a:extLst>
                  <a:ext uri="{FF2B5EF4-FFF2-40B4-BE49-F238E27FC236}">
                    <a16:creationId xmlns:a16="http://schemas.microsoft.com/office/drawing/2014/main" id="{BD1A3E1A-71A1-404F-CAD8-C760FC4723FF}"/>
                  </a:ext>
                </a:extLst>
              </p:cNvPr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1">
                <a:extLst>
                  <a:ext uri="{FF2B5EF4-FFF2-40B4-BE49-F238E27FC236}">
                    <a16:creationId xmlns:a16="http://schemas.microsoft.com/office/drawing/2014/main" id="{E3B61423-32D9-DF76-E4E4-62BF4BCE9A62}"/>
                  </a:ext>
                </a:extLst>
              </p:cNvPr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31">
                <a:extLst>
                  <a:ext uri="{FF2B5EF4-FFF2-40B4-BE49-F238E27FC236}">
                    <a16:creationId xmlns:a16="http://schemas.microsoft.com/office/drawing/2014/main" id="{31B2196C-935F-FC03-4656-DDD0DACDE3E8}"/>
                  </a:ext>
                </a:extLst>
              </p:cNvPr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31">
                <a:extLst>
                  <a:ext uri="{FF2B5EF4-FFF2-40B4-BE49-F238E27FC236}">
                    <a16:creationId xmlns:a16="http://schemas.microsoft.com/office/drawing/2014/main" id="{FECF28E1-D40A-A559-114F-2791E67580D3}"/>
                  </a:ext>
                </a:extLst>
              </p:cNvPr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31">
                <a:extLst>
                  <a:ext uri="{FF2B5EF4-FFF2-40B4-BE49-F238E27FC236}">
                    <a16:creationId xmlns:a16="http://schemas.microsoft.com/office/drawing/2014/main" id="{186AB09D-8D50-7D4E-BC4A-9A8D88BDDDE4}"/>
                  </a:ext>
                </a:extLst>
              </p:cNvPr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1">
                <a:extLst>
                  <a:ext uri="{FF2B5EF4-FFF2-40B4-BE49-F238E27FC236}">
                    <a16:creationId xmlns:a16="http://schemas.microsoft.com/office/drawing/2014/main" id="{BB000D77-F557-B102-3300-F415AC3E6008}"/>
                  </a:ext>
                </a:extLst>
              </p:cNvPr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1">
                <a:extLst>
                  <a:ext uri="{FF2B5EF4-FFF2-40B4-BE49-F238E27FC236}">
                    <a16:creationId xmlns:a16="http://schemas.microsoft.com/office/drawing/2014/main" id="{BDEA6E46-934C-C56D-7FB2-8ABF25AFFFBC}"/>
                  </a:ext>
                </a:extLst>
              </p:cNvPr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0" name="Google Shape;810;p31">
              <a:extLst>
                <a:ext uri="{FF2B5EF4-FFF2-40B4-BE49-F238E27FC236}">
                  <a16:creationId xmlns:a16="http://schemas.microsoft.com/office/drawing/2014/main" id="{42BA9967-8E9A-B281-2539-4D544B53C7C8}"/>
                </a:ext>
              </a:extLst>
            </p:cNvPr>
            <p:cNvSpPr/>
            <p:nvPr/>
          </p:nvSpPr>
          <p:spPr>
            <a:xfrm>
              <a:off x="3052028" y="502143"/>
              <a:ext cx="560784" cy="924988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1">
              <a:extLst>
                <a:ext uri="{FF2B5EF4-FFF2-40B4-BE49-F238E27FC236}">
                  <a16:creationId xmlns:a16="http://schemas.microsoft.com/office/drawing/2014/main" id="{975F91C0-AB78-43E5-D979-5C0CF55BD6D6}"/>
                </a:ext>
              </a:extLst>
            </p:cNvPr>
            <p:cNvSpPr/>
            <p:nvPr/>
          </p:nvSpPr>
          <p:spPr>
            <a:xfrm>
              <a:off x="3003613" y="2807213"/>
              <a:ext cx="166095" cy="27398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3" name="Google Shape;813;p31">
              <a:extLst>
                <a:ext uri="{FF2B5EF4-FFF2-40B4-BE49-F238E27FC236}">
                  <a16:creationId xmlns:a16="http://schemas.microsoft.com/office/drawing/2014/main" id="{1741B76E-FD95-82AC-F91B-29254D32F189}"/>
                </a:ext>
              </a:extLst>
            </p:cNvPr>
            <p:cNvGrpSpPr/>
            <p:nvPr/>
          </p:nvGrpSpPr>
          <p:grpSpPr>
            <a:xfrm>
              <a:off x="713221" y="1546974"/>
              <a:ext cx="1380702" cy="2411462"/>
              <a:chOff x="713221" y="1546974"/>
              <a:chExt cx="1380702" cy="2411462"/>
            </a:xfrm>
          </p:grpSpPr>
          <p:sp>
            <p:nvSpPr>
              <p:cNvPr id="814" name="Google Shape;814;p31">
                <a:extLst>
                  <a:ext uri="{FF2B5EF4-FFF2-40B4-BE49-F238E27FC236}">
                    <a16:creationId xmlns:a16="http://schemas.microsoft.com/office/drawing/2014/main" id="{84AC7F4E-7CC5-D077-D3CB-2F60ADAABFF2}"/>
                  </a:ext>
                </a:extLst>
              </p:cNvPr>
              <p:cNvSpPr/>
              <p:nvPr/>
            </p:nvSpPr>
            <p:spPr>
              <a:xfrm flipH="1">
                <a:off x="1210219" y="1617779"/>
                <a:ext cx="451384" cy="29751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34" extrusionOk="0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31">
                <a:extLst>
                  <a:ext uri="{FF2B5EF4-FFF2-40B4-BE49-F238E27FC236}">
                    <a16:creationId xmlns:a16="http://schemas.microsoft.com/office/drawing/2014/main" id="{A9C2719B-9827-BC22-2FCE-6357CE217B54}"/>
                  </a:ext>
                </a:extLst>
              </p:cNvPr>
              <p:cNvSpPr/>
              <p:nvPr/>
            </p:nvSpPr>
            <p:spPr>
              <a:xfrm flipH="1">
                <a:off x="892277" y="2443613"/>
                <a:ext cx="815622" cy="12840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39" extrusionOk="0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31">
                <a:extLst>
                  <a:ext uri="{FF2B5EF4-FFF2-40B4-BE49-F238E27FC236}">
                    <a16:creationId xmlns:a16="http://schemas.microsoft.com/office/drawing/2014/main" id="{37EB79AC-3166-15A0-4B98-87600A83352E}"/>
                  </a:ext>
                </a:extLst>
              </p:cNvPr>
              <p:cNvSpPr/>
              <p:nvPr/>
            </p:nvSpPr>
            <p:spPr>
              <a:xfrm flipH="1">
                <a:off x="1228602" y="1913255"/>
                <a:ext cx="425512" cy="57120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41" extrusionOk="0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1">
                <a:extLst>
                  <a:ext uri="{FF2B5EF4-FFF2-40B4-BE49-F238E27FC236}">
                    <a16:creationId xmlns:a16="http://schemas.microsoft.com/office/drawing/2014/main" id="{37540AFE-8886-7356-2206-5CED15113BBA}"/>
                  </a:ext>
                </a:extLst>
              </p:cNvPr>
              <p:cNvSpPr/>
              <p:nvPr/>
            </p:nvSpPr>
            <p:spPr>
              <a:xfrm flipH="1">
                <a:off x="738412" y="3639812"/>
                <a:ext cx="309092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5" extrusionOk="0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31">
                <a:extLst>
                  <a:ext uri="{FF2B5EF4-FFF2-40B4-BE49-F238E27FC236}">
                    <a16:creationId xmlns:a16="http://schemas.microsoft.com/office/drawing/2014/main" id="{711FE78B-C5B6-2AB2-DA1E-8A0BBAF3DC17}"/>
                  </a:ext>
                </a:extLst>
              </p:cNvPr>
              <p:cNvSpPr/>
              <p:nvPr/>
            </p:nvSpPr>
            <p:spPr>
              <a:xfrm flipH="1">
                <a:off x="713221" y="3728319"/>
                <a:ext cx="332921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31">
                <a:extLst>
                  <a:ext uri="{FF2B5EF4-FFF2-40B4-BE49-F238E27FC236}">
                    <a16:creationId xmlns:a16="http://schemas.microsoft.com/office/drawing/2014/main" id="{589C0295-A646-FB96-4FD9-8044B4732B74}"/>
                  </a:ext>
                </a:extLst>
              </p:cNvPr>
              <p:cNvSpPr/>
              <p:nvPr/>
            </p:nvSpPr>
            <p:spPr>
              <a:xfrm flipH="1">
                <a:off x="1374978" y="3639812"/>
                <a:ext cx="312496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05" extrusionOk="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31">
                <a:extLst>
                  <a:ext uri="{FF2B5EF4-FFF2-40B4-BE49-F238E27FC236}">
                    <a16:creationId xmlns:a16="http://schemas.microsoft.com/office/drawing/2014/main" id="{1DA4A923-8CE2-6721-EEB4-0834DDDF94BE}"/>
                  </a:ext>
                </a:extLst>
              </p:cNvPr>
              <p:cNvSpPr/>
              <p:nvPr/>
            </p:nvSpPr>
            <p:spPr>
              <a:xfrm flipH="1">
                <a:off x="1377020" y="3728319"/>
                <a:ext cx="332240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1">
                <a:extLst>
                  <a:ext uri="{FF2B5EF4-FFF2-40B4-BE49-F238E27FC236}">
                    <a16:creationId xmlns:a16="http://schemas.microsoft.com/office/drawing/2014/main" id="{557A0DEB-1943-378C-2592-63D4F381A5FD}"/>
                  </a:ext>
                </a:extLst>
              </p:cNvPr>
              <p:cNvSpPr/>
              <p:nvPr/>
            </p:nvSpPr>
            <p:spPr>
              <a:xfrm flipH="1">
                <a:off x="835769" y="1991549"/>
                <a:ext cx="548060" cy="51878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2" extrusionOk="0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1">
                <a:extLst>
                  <a:ext uri="{FF2B5EF4-FFF2-40B4-BE49-F238E27FC236}">
                    <a16:creationId xmlns:a16="http://schemas.microsoft.com/office/drawing/2014/main" id="{CFF1DEE8-24B6-FC2E-74D9-102CD9B5DF4B}"/>
                  </a:ext>
                </a:extLst>
              </p:cNvPr>
              <p:cNvSpPr/>
              <p:nvPr/>
            </p:nvSpPr>
            <p:spPr>
              <a:xfrm flipH="1">
                <a:off x="1041376" y="2250941"/>
                <a:ext cx="184502" cy="5446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80" extrusionOk="0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1">
                <a:extLst>
                  <a:ext uri="{FF2B5EF4-FFF2-40B4-BE49-F238E27FC236}">
                    <a16:creationId xmlns:a16="http://schemas.microsoft.com/office/drawing/2014/main" id="{86582ABC-F8B0-3C50-E1B6-02933BC90788}"/>
                  </a:ext>
                </a:extLst>
              </p:cNvPr>
              <p:cNvSpPr/>
              <p:nvPr/>
            </p:nvSpPr>
            <p:spPr>
              <a:xfrm flipH="1">
                <a:off x="1585351" y="1969082"/>
                <a:ext cx="395556" cy="444574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98" extrusionOk="0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1">
                <a:extLst>
                  <a:ext uri="{FF2B5EF4-FFF2-40B4-BE49-F238E27FC236}">
                    <a16:creationId xmlns:a16="http://schemas.microsoft.com/office/drawing/2014/main" id="{0B7F9019-9C53-7B79-DFDE-733D6FCCF38A}"/>
                  </a:ext>
                </a:extLst>
              </p:cNvPr>
              <p:cNvSpPr/>
              <p:nvPr/>
            </p:nvSpPr>
            <p:spPr>
              <a:xfrm flipH="1">
                <a:off x="1950270" y="1940487"/>
                <a:ext cx="111654" cy="14161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9" extrusionOk="0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1">
                <a:extLst>
                  <a:ext uri="{FF2B5EF4-FFF2-40B4-BE49-F238E27FC236}">
                    <a16:creationId xmlns:a16="http://schemas.microsoft.com/office/drawing/2014/main" id="{FB8BF218-CE59-DE10-EBEC-7ED7A90B17E0}"/>
                  </a:ext>
                </a:extLst>
              </p:cNvPr>
              <p:cNvSpPr/>
              <p:nvPr/>
            </p:nvSpPr>
            <p:spPr>
              <a:xfrm flipH="1">
                <a:off x="1997246" y="2075290"/>
                <a:ext cx="33360" cy="2723"/>
              </a:xfrm>
              <a:custGeom>
                <a:avLst/>
                <a:gdLst/>
                <a:ahLst/>
                <a:cxnLst/>
                <a:rect l="l" t="t" r="r" b="b"/>
                <a:pathLst>
                  <a:path w="37" h="3" extrusionOk="0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1">
                <a:extLst>
                  <a:ext uri="{FF2B5EF4-FFF2-40B4-BE49-F238E27FC236}">
                    <a16:creationId xmlns:a16="http://schemas.microsoft.com/office/drawing/2014/main" id="{FDCF8E48-42A4-6E5B-CFDF-430CBBEE9FA9}"/>
                  </a:ext>
                </a:extLst>
              </p:cNvPr>
              <p:cNvSpPr/>
              <p:nvPr/>
            </p:nvSpPr>
            <p:spPr>
              <a:xfrm flipH="1">
                <a:off x="1957759" y="2005846"/>
                <a:ext cx="99400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1" extrusionOk="0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1">
                <a:extLst>
                  <a:ext uri="{FF2B5EF4-FFF2-40B4-BE49-F238E27FC236}">
                    <a16:creationId xmlns:a16="http://schemas.microsoft.com/office/drawing/2014/main" id="{98371AAB-6815-5460-DBFD-BEBB6FF6FC8C}"/>
                  </a:ext>
                </a:extLst>
              </p:cNvPr>
              <p:cNvSpPr/>
              <p:nvPr/>
            </p:nvSpPr>
            <p:spPr>
              <a:xfrm flipH="1">
                <a:off x="2004736" y="1871725"/>
                <a:ext cx="5447" cy="49019"/>
              </a:xfrm>
              <a:custGeom>
                <a:avLst/>
                <a:gdLst/>
                <a:ahLst/>
                <a:cxnLst/>
                <a:rect l="l" t="t" r="r" b="b"/>
                <a:pathLst>
                  <a:path w="8" h="72" extrusionOk="0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8" name="Google Shape;828;p31">
                <a:extLst>
                  <a:ext uri="{FF2B5EF4-FFF2-40B4-BE49-F238E27FC236}">
                    <a16:creationId xmlns:a16="http://schemas.microsoft.com/office/drawing/2014/main" id="{C105B052-EFFF-C3B5-E285-967B86ECFB3C}"/>
                  </a:ext>
                </a:extLst>
              </p:cNvPr>
              <p:cNvCxnSpPr/>
              <p:nvPr/>
            </p:nvCxnSpPr>
            <p:spPr>
              <a:xfrm>
                <a:off x="2004736" y="1871725"/>
                <a:ext cx="5462" cy="4892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29" name="Google Shape;829;p31">
                <a:extLst>
                  <a:ext uri="{FF2B5EF4-FFF2-40B4-BE49-F238E27FC236}">
                    <a16:creationId xmlns:a16="http://schemas.microsoft.com/office/drawing/2014/main" id="{E082070F-FBF6-8A4A-E2B7-B4AEBB91487C}"/>
                  </a:ext>
                </a:extLst>
              </p:cNvPr>
              <p:cNvSpPr/>
              <p:nvPr/>
            </p:nvSpPr>
            <p:spPr>
              <a:xfrm flipH="1">
                <a:off x="1995204" y="1871044"/>
                <a:ext cx="24509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76" extrusionOk="0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1">
                <a:extLst>
                  <a:ext uri="{FF2B5EF4-FFF2-40B4-BE49-F238E27FC236}">
                    <a16:creationId xmlns:a16="http://schemas.microsoft.com/office/drawing/2014/main" id="{65E3B950-111D-2CE1-6D12-3883E03065AB}"/>
                  </a:ext>
                </a:extLst>
              </p:cNvPr>
              <p:cNvSpPr/>
              <p:nvPr/>
            </p:nvSpPr>
            <p:spPr>
              <a:xfrm flipH="1">
                <a:off x="1987034" y="1905085"/>
                <a:ext cx="61274" cy="160673"/>
              </a:xfrm>
              <a:custGeom>
                <a:avLst/>
                <a:gdLst/>
                <a:ahLst/>
                <a:cxnLst/>
                <a:rect l="l" t="t" r="r" b="b"/>
                <a:pathLst>
                  <a:path w="69" h="180" extrusionOk="0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1">
                <a:extLst>
                  <a:ext uri="{FF2B5EF4-FFF2-40B4-BE49-F238E27FC236}">
                    <a16:creationId xmlns:a16="http://schemas.microsoft.com/office/drawing/2014/main" id="{01EEEF3E-4636-668F-0B06-83A844D3EE61}"/>
                  </a:ext>
                </a:extLst>
              </p:cNvPr>
              <p:cNvSpPr/>
              <p:nvPr/>
            </p:nvSpPr>
            <p:spPr>
              <a:xfrm flipH="1">
                <a:off x="1913506" y="1664075"/>
                <a:ext cx="161354" cy="20220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27" extrusionOk="0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1">
                <a:extLst>
                  <a:ext uri="{FF2B5EF4-FFF2-40B4-BE49-F238E27FC236}">
                    <a16:creationId xmlns:a16="http://schemas.microsoft.com/office/drawing/2014/main" id="{6265C678-8659-DA21-EF07-94AF8D3D28E6}"/>
                  </a:ext>
                </a:extLst>
              </p:cNvPr>
              <p:cNvSpPr/>
              <p:nvPr/>
            </p:nvSpPr>
            <p:spPr>
              <a:xfrm flipH="1">
                <a:off x="1896486" y="1640246"/>
                <a:ext cx="197438" cy="2559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87" extrusionOk="0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1">
                <a:extLst>
                  <a:ext uri="{FF2B5EF4-FFF2-40B4-BE49-F238E27FC236}">
                    <a16:creationId xmlns:a16="http://schemas.microsoft.com/office/drawing/2014/main" id="{6E56193A-DE61-57A8-1A97-48B4168F9B78}"/>
                  </a:ext>
                </a:extLst>
              </p:cNvPr>
              <p:cNvSpPr/>
              <p:nvPr/>
            </p:nvSpPr>
            <p:spPr>
              <a:xfrm flipH="1">
                <a:off x="1989758" y="1937083"/>
                <a:ext cx="101442" cy="12322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31">
                <a:extLst>
                  <a:ext uri="{FF2B5EF4-FFF2-40B4-BE49-F238E27FC236}">
                    <a16:creationId xmlns:a16="http://schemas.microsoft.com/office/drawing/2014/main" id="{D843B511-CD4C-794E-E89B-3921830C17AA}"/>
                  </a:ext>
                </a:extLst>
              </p:cNvPr>
              <p:cNvSpPr/>
              <p:nvPr/>
            </p:nvSpPr>
            <p:spPr>
              <a:xfrm flipH="1">
                <a:off x="1938015" y="1908489"/>
                <a:ext cx="118462" cy="11710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31">
                <a:extLst>
                  <a:ext uri="{FF2B5EF4-FFF2-40B4-BE49-F238E27FC236}">
                    <a16:creationId xmlns:a16="http://schemas.microsoft.com/office/drawing/2014/main" id="{93EB637F-1B6E-BD91-0542-141513E50291}"/>
                  </a:ext>
                </a:extLst>
              </p:cNvPr>
              <p:cNvSpPr/>
              <p:nvPr/>
            </p:nvSpPr>
            <p:spPr>
              <a:xfrm flipH="1">
                <a:off x="1980907" y="2003804"/>
                <a:ext cx="15659" cy="1361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2" y="4"/>
                      <a:pt x="3" y="6"/>
                    </a:cubicBezTo>
                    <a:cubicBezTo>
                      <a:pt x="7" y="10"/>
                      <a:pt x="12" y="13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13"/>
                      <a:pt x="12" y="11"/>
                      <a:pt x="9" y="9"/>
                    </a:cubicBezTo>
                    <a:cubicBezTo>
                      <a:pt x="7" y="8"/>
                      <a:pt x="6" y="6"/>
                      <a:pt x="4" y="4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2"/>
                      <a:pt x="2" y="1"/>
                      <a:pt x="1" y="0"/>
                    </a:cubicBezTo>
                  </a:path>
                </a:pathLst>
              </a:custGeom>
              <a:solidFill>
                <a:srgbClr val="FF643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31">
                <a:extLst>
                  <a:ext uri="{FF2B5EF4-FFF2-40B4-BE49-F238E27FC236}">
                    <a16:creationId xmlns:a16="http://schemas.microsoft.com/office/drawing/2014/main" id="{771615FE-79D4-74A3-71F8-29291DD944BC}"/>
                  </a:ext>
                </a:extLst>
              </p:cNvPr>
              <p:cNvSpPr/>
              <p:nvPr/>
            </p:nvSpPr>
            <p:spPr>
              <a:xfrm flipH="1">
                <a:off x="1995885" y="1954785"/>
                <a:ext cx="60593" cy="51061"/>
              </a:xfrm>
              <a:custGeom>
                <a:avLst/>
                <a:gdLst/>
                <a:ahLst/>
                <a:cxnLst/>
                <a:rect l="l" t="t" r="r" b="b"/>
                <a:pathLst>
                  <a:path w="68" h="57" extrusionOk="0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31">
                <a:extLst>
                  <a:ext uri="{FF2B5EF4-FFF2-40B4-BE49-F238E27FC236}">
                    <a16:creationId xmlns:a16="http://schemas.microsoft.com/office/drawing/2014/main" id="{B26E8418-5A2B-85FB-9E5B-98268F53C25E}"/>
                  </a:ext>
                </a:extLst>
              </p:cNvPr>
              <p:cNvSpPr/>
              <p:nvPr/>
            </p:nvSpPr>
            <p:spPr>
              <a:xfrm flipH="1">
                <a:off x="1980907" y="1954785"/>
                <a:ext cx="75571" cy="62635"/>
              </a:xfrm>
              <a:custGeom>
                <a:avLst/>
                <a:gdLst/>
                <a:ahLst/>
                <a:cxnLst/>
                <a:rect l="l" t="t" r="r" b="b"/>
                <a:pathLst>
                  <a:path w="85" h="70" extrusionOk="0">
                    <a:moveTo>
                      <a:pt x="76" y="64"/>
                    </a:moveTo>
                    <a:cubicBezTo>
                      <a:pt x="79" y="66"/>
                      <a:pt x="81" y="68"/>
                      <a:pt x="85" y="70"/>
                    </a:cubicBezTo>
                    <a:cubicBezTo>
                      <a:pt x="82" y="68"/>
                      <a:pt x="79" y="66"/>
                      <a:pt x="76" y="64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4"/>
                      <a:pt x="15" y="22"/>
                      <a:pt x="29" y="22"/>
                    </a:cubicBezTo>
                    <a:cubicBezTo>
                      <a:pt x="40" y="22"/>
                      <a:pt x="51" y="17"/>
                      <a:pt x="61" y="9"/>
                    </a:cubicBezTo>
                    <a:cubicBezTo>
                      <a:pt x="61" y="9"/>
                      <a:pt x="53" y="34"/>
                      <a:pt x="68" y="55"/>
                    </a:cubicBezTo>
                    <a:cubicBezTo>
                      <a:pt x="69" y="56"/>
                      <a:pt x="70" y="57"/>
                      <a:pt x="70" y="58"/>
                    </a:cubicBezTo>
                    <a:cubicBezTo>
                      <a:pt x="56" y="40"/>
                      <a:pt x="61" y="17"/>
                      <a:pt x="63" y="11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4" y="11"/>
                      <a:pt x="49" y="14"/>
                      <a:pt x="43" y="16"/>
                    </a:cubicBezTo>
                    <a:cubicBezTo>
                      <a:pt x="37" y="18"/>
                      <a:pt x="32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0" y="19"/>
                      <a:pt x="14" y="18"/>
                      <a:pt x="9" y="14"/>
                    </a:cubicBezTo>
                    <a:cubicBezTo>
                      <a:pt x="5" y="11"/>
                      <a:pt x="1" y="6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1">
                <a:extLst>
                  <a:ext uri="{FF2B5EF4-FFF2-40B4-BE49-F238E27FC236}">
                    <a16:creationId xmlns:a16="http://schemas.microsoft.com/office/drawing/2014/main" id="{FDD9B578-1540-1497-8324-547B1A37A453}"/>
                  </a:ext>
                </a:extLst>
              </p:cNvPr>
              <p:cNvSpPr/>
              <p:nvPr/>
            </p:nvSpPr>
            <p:spPr>
              <a:xfrm flipH="1">
                <a:off x="2008820" y="2029675"/>
                <a:ext cx="53785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" extrusionOk="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1">
                <a:extLst>
                  <a:ext uri="{FF2B5EF4-FFF2-40B4-BE49-F238E27FC236}">
                    <a16:creationId xmlns:a16="http://schemas.microsoft.com/office/drawing/2014/main" id="{BA8F6486-FC03-A11C-6C1B-AA990D561622}"/>
                  </a:ext>
                </a:extLst>
              </p:cNvPr>
              <p:cNvSpPr/>
              <p:nvPr/>
            </p:nvSpPr>
            <p:spPr>
              <a:xfrm flipH="1">
                <a:off x="1998608" y="2000399"/>
                <a:ext cx="63316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" extrusionOk="0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1">
                <a:extLst>
                  <a:ext uri="{FF2B5EF4-FFF2-40B4-BE49-F238E27FC236}">
                    <a16:creationId xmlns:a16="http://schemas.microsoft.com/office/drawing/2014/main" id="{ED24E0C2-7641-864E-7291-339EBD07CB0C}"/>
                  </a:ext>
                </a:extLst>
              </p:cNvPr>
              <p:cNvSpPr/>
              <p:nvPr/>
            </p:nvSpPr>
            <p:spPr>
              <a:xfrm flipH="1">
                <a:off x="2004736" y="1974528"/>
                <a:ext cx="51742" cy="1429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6" extrusionOk="0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1">
                <a:extLst>
                  <a:ext uri="{FF2B5EF4-FFF2-40B4-BE49-F238E27FC236}">
                    <a16:creationId xmlns:a16="http://schemas.microsoft.com/office/drawing/2014/main" id="{303D6EB9-B8F7-E0EE-0883-AF7AC08ACB57}"/>
                  </a:ext>
                </a:extLst>
              </p:cNvPr>
              <p:cNvSpPr/>
              <p:nvPr/>
            </p:nvSpPr>
            <p:spPr>
              <a:xfrm flipH="1">
                <a:off x="2004736" y="1983379"/>
                <a:ext cx="681" cy="5447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31">
                <a:extLst>
                  <a:ext uri="{FF2B5EF4-FFF2-40B4-BE49-F238E27FC236}">
                    <a16:creationId xmlns:a16="http://schemas.microsoft.com/office/drawing/2014/main" id="{7866FE84-8D81-59FA-BEBB-A14679D114D6}"/>
                  </a:ext>
                </a:extLst>
              </p:cNvPr>
              <p:cNvSpPr/>
              <p:nvPr/>
            </p:nvSpPr>
            <p:spPr>
              <a:xfrm flipH="1">
                <a:off x="1583990" y="1959550"/>
                <a:ext cx="411214" cy="51061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73" extrusionOk="0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1">
                <a:extLst>
                  <a:ext uri="{FF2B5EF4-FFF2-40B4-BE49-F238E27FC236}">
                    <a16:creationId xmlns:a16="http://schemas.microsoft.com/office/drawing/2014/main" id="{25CA23AB-D0BA-50F7-6FAB-8D490EA98E57}"/>
                  </a:ext>
                </a:extLst>
              </p:cNvPr>
              <p:cNvSpPr/>
              <p:nvPr/>
            </p:nvSpPr>
            <p:spPr>
              <a:xfrm flipH="1">
                <a:off x="1625519" y="2133159"/>
                <a:ext cx="66040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74" h="325" extrusionOk="0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1">
                <a:extLst>
                  <a:ext uri="{FF2B5EF4-FFF2-40B4-BE49-F238E27FC236}">
                    <a16:creationId xmlns:a16="http://schemas.microsoft.com/office/drawing/2014/main" id="{CB3C1CCE-6ABF-AEC9-A5FB-83C558904799}"/>
                  </a:ext>
                </a:extLst>
              </p:cNvPr>
              <p:cNvSpPr/>
              <p:nvPr/>
            </p:nvSpPr>
            <p:spPr>
              <a:xfrm flipH="1">
                <a:off x="1228601" y="1913255"/>
                <a:ext cx="442533" cy="59027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62" extrusionOk="0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1">
                <a:extLst>
                  <a:ext uri="{FF2B5EF4-FFF2-40B4-BE49-F238E27FC236}">
                    <a16:creationId xmlns:a16="http://schemas.microsoft.com/office/drawing/2014/main" id="{67AB029C-CBFB-AECA-DF5C-687913D2E845}"/>
                  </a:ext>
                </a:extLst>
              </p:cNvPr>
              <p:cNvSpPr/>
              <p:nvPr/>
            </p:nvSpPr>
            <p:spPr>
              <a:xfrm flipH="1">
                <a:off x="885470" y="2443613"/>
                <a:ext cx="822429" cy="123092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80" extrusionOk="0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31">
                <a:extLst>
                  <a:ext uri="{FF2B5EF4-FFF2-40B4-BE49-F238E27FC236}">
                    <a16:creationId xmlns:a16="http://schemas.microsoft.com/office/drawing/2014/main" id="{AA82007F-005F-E12F-6FFE-DCA66061ACBA}"/>
                  </a:ext>
                </a:extLst>
              </p:cNvPr>
              <p:cNvSpPr/>
              <p:nvPr/>
            </p:nvSpPr>
            <p:spPr>
              <a:xfrm flipH="1">
                <a:off x="1392680" y="1810451"/>
                <a:ext cx="125271" cy="23964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31">
                <a:extLst>
                  <a:ext uri="{FF2B5EF4-FFF2-40B4-BE49-F238E27FC236}">
                    <a16:creationId xmlns:a16="http://schemas.microsoft.com/office/drawing/2014/main" id="{E56E8D82-185E-2CE2-A3D0-D5FEA832B5F1}"/>
                  </a:ext>
                </a:extLst>
              </p:cNvPr>
              <p:cNvSpPr/>
              <p:nvPr/>
            </p:nvSpPr>
            <p:spPr>
              <a:xfrm>
                <a:off x="1392679" y="1839726"/>
                <a:ext cx="0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5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31">
                <a:extLst>
                  <a:ext uri="{FF2B5EF4-FFF2-40B4-BE49-F238E27FC236}">
                    <a16:creationId xmlns:a16="http://schemas.microsoft.com/office/drawing/2014/main" id="{8E9B4369-1226-E352-E8B1-7DE9E694AAD4}"/>
                  </a:ext>
                </a:extLst>
              </p:cNvPr>
              <p:cNvSpPr/>
              <p:nvPr/>
            </p:nvSpPr>
            <p:spPr>
              <a:xfrm flipH="1">
                <a:off x="1392679" y="1839726"/>
                <a:ext cx="117101" cy="6127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" extrusionOk="0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31">
                <a:extLst>
                  <a:ext uri="{FF2B5EF4-FFF2-40B4-BE49-F238E27FC236}">
                    <a16:creationId xmlns:a16="http://schemas.microsoft.com/office/drawing/2014/main" id="{93A4F9AA-6ECA-D056-6928-03D96109F5AC}"/>
                  </a:ext>
                </a:extLst>
              </p:cNvPr>
              <p:cNvSpPr/>
              <p:nvPr/>
            </p:nvSpPr>
            <p:spPr>
              <a:xfrm flipH="1">
                <a:off x="1351149" y="1610290"/>
                <a:ext cx="240329" cy="29479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30" extrusionOk="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31">
                <a:extLst>
                  <a:ext uri="{FF2B5EF4-FFF2-40B4-BE49-F238E27FC236}">
                    <a16:creationId xmlns:a16="http://schemas.microsoft.com/office/drawing/2014/main" id="{5F04D30F-6D6E-FF9A-273F-2AE903C20D13}"/>
                  </a:ext>
                </a:extLst>
              </p:cNvPr>
              <p:cNvSpPr/>
              <p:nvPr/>
            </p:nvSpPr>
            <p:spPr>
              <a:xfrm flipH="1">
                <a:off x="1406976" y="1777091"/>
                <a:ext cx="43572" cy="217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1">
                <a:extLst>
                  <a:ext uri="{FF2B5EF4-FFF2-40B4-BE49-F238E27FC236}">
                    <a16:creationId xmlns:a16="http://schemas.microsoft.com/office/drawing/2014/main" id="{C6F2BA3D-6961-4753-0DA8-F4577523F348}"/>
                  </a:ext>
                </a:extLst>
              </p:cNvPr>
              <p:cNvSpPr/>
              <p:nvPr/>
            </p:nvSpPr>
            <p:spPr>
              <a:xfrm flipH="1">
                <a:off x="1575820" y="1760070"/>
                <a:ext cx="15659" cy="170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1">
                <a:extLst>
                  <a:ext uri="{FF2B5EF4-FFF2-40B4-BE49-F238E27FC236}">
                    <a16:creationId xmlns:a16="http://schemas.microsoft.com/office/drawing/2014/main" id="{B609BFF7-8E2B-2B56-AFC0-26C68C506812}"/>
                  </a:ext>
                </a:extLst>
              </p:cNvPr>
              <p:cNvSpPr/>
              <p:nvPr/>
            </p:nvSpPr>
            <p:spPr>
              <a:xfrm flipH="1">
                <a:off x="1542459" y="1736923"/>
                <a:ext cx="25191" cy="44934"/>
              </a:xfrm>
              <a:custGeom>
                <a:avLst/>
                <a:gdLst/>
                <a:ahLst/>
                <a:cxnLst/>
                <a:rect l="l" t="t" r="r" b="b"/>
                <a:pathLst>
                  <a:path w="28" h="50" extrusionOk="0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31">
                <a:extLst>
                  <a:ext uri="{FF2B5EF4-FFF2-40B4-BE49-F238E27FC236}">
                    <a16:creationId xmlns:a16="http://schemas.microsoft.com/office/drawing/2014/main" id="{16747552-666F-C01C-3CCE-0BF28CD41837}"/>
                  </a:ext>
                </a:extLst>
              </p:cNvPr>
              <p:cNvSpPr/>
              <p:nvPr/>
            </p:nvSpPr>
            <p:spPr>
              <a:xfrm flipH="1">
                <a:off x="1437613" y="1681095"/>
                <a:ext cx="61274" cy="64678"/>
              </a:xfrm>
              <a:custGeom>
                <a:avLst/>
                <a:gdLst/>
                <a:ahLst/>
                <a:cxnLst/>
                <a:rect l="l" t="t" r="r" b="b"/>
                <a:pathLst>
                  <a:path w="69" h="73" extrusionOk="0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1">
                <a:extLst>
                  <a:ext uri="{FF2B5EF4-FFF2-40B4-BE49-F238E27FC236}">
                    <a16:creationId xmlns:a16="http://schemas.microsoft.com/office/drawing/2014/main" id="{00BEAC3D-2B09-3E4F-A4EB-5F0F17437B15}"/>
                  </a:ext>
                </a:extLst>
              </p:cNvPr>
              <p:cNvSpPr/>
              <p:nvPr/>
            </p:nvSpPr>
            <p:spPr>
              <a:xfrm flipH="1">
                <a:off x="1536332" y="1684499"/>
                <a:ext cx="49019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1">
                <a:extLst>
                  <a:ext uri="{FF2B5EF4-FFF2-40B4-BE49-F238E27FC236}">
                    <a16:creationId xmlns:a16="http://schemas.microsoft.com/office/drawing/2014/main" id="{F19AAE1F-36C4-D1A6-D908-B36CC5408AE7}"/>
                  </a:ext>
                </a:extLst>
              </p:cNvPr>
              <p:cNvSpPr/>
              <p:nvPr/>
            </p:nvSpPr>
            <p:spPr>
              <a:xfrm flipH="1">
                <a:off x="1464165" y="1808408"/>
                <a:ext cx="87145" cy="25871"/>
              </a:xfrm>
              <a:custGeom>
                <a:avLst/>
                <a:gdLst/>
                <a:ahLst/>
                <a:cxnLst/>
                <a:rect l="l" t="t" r="r" b="b"/>
                <a:pathLst>
                  <a:path w="98" h="29" extrusionOk="0">
                    <a:moveTo>
                      <a:pt x="31" y="25"/>
                    </a:moveTo>
                    <a:cubicBezTo>
                      <a:pt x="35" y="26"/>
                      <a:pt x="39" y="27"/>
                      <a:pt x="43" y="27"/>
                    </a:cubicBezTo>
                    <a:cubicBezTo>
                      <a:pt x="61" y="29"/>
                      <a:pt x="79" y="22"/>
                      <a:pt x="97" y="6"/>
                    </a:cubicBezTo>
                    <a:cubicBezTo>
                      <a:pt x="98" y="6"/>
                      <a:pt x="98" y="4"/>
                      <a:pt x="98" y="4"/>
                    </a:cubicBezTo>
                    <a:cubicBezTo>
                      <a:pt x="97" y="3"/>
                      <a:pt x="96" y="3"/>
                      <a:pt x="95" y="3"/>
                    </a:cubicBezTo>
                    <a:cubicBezTo>
                      <a:pt x="78" y="18"/>
                      <a:pt x="61" y="25"/>
                      <a:pt x="44" y="23"/>
                    </a:cubicBezTo>
                    <a:cubicBezTo>
                      <a:pt x="19" y="21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12" y="19"/>
                      <a:pt x="31" y="25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1">
                <a:extLst>
                  <a:ext uri="{FF2B5EF4-FFF2-40B4-BE49-F238E27FC236}">
                    <a16:creationId xmlns:a16="http://schemas.microsoft.com/office/drawing/2014/main" id="{4432BA20-024F-FE01-B325-3DAF1D9DB113}"/>
                  </a:ext>
                </a:extLst>
              </p:cNvPr>
              <p:cNvSpPr/>
              <p:nvPr/>
            </p:nvSpPr>
            <p:spPr>
              <a:xfrm flipH="1">
                <a:off x="1302130" y="1721264"/>
                <a:ext cx="66040" cy="12935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5" extrusionOk="0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31">
                <a:extLst>
                  <a:ext uri="{FF2B5EF4-FFF2-40B4-BE49-F238E27FC236}">
                    <a16:creationId xmlns:a16="http://schemas.microsoft.com/office/drawing/2014/main" id="{28AAB39F-EB18-5C5C-F6FB-E829952FC86E}"/>
                  </a:ext>
                </a:extLst>
              </p:cNvPr>
              <p:cNvSpPr/>
              <p:nvPr/>
            </p:nvSpPr>
            <p:spPr>
              <a:xfrm flipH="1">
                <a:off x="1328001" y="1751220"/>
                <a:ext cx="33360" cy="272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30" extrusionOk="0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31">
                <a:extLst>
                  <a:ext uri="{FF2B5EF4-FFF2-40B4-BE49-F238E27FC236}">
                    <a16:creationId xmlns:a16="http://schemas.microsoft.com/office/drawing/2014/main" id="{C722C8D6-7C33-E418-8068-2E18986EA3AA}"/>
                  </a:ext>
                </a:extLst>
              </p:cNvPr>
              <p:cNvSpPr/>
              <p:nvPr/>
            </p:nvSpPr>
            <p:spPr>
              <a:xfrm flipH="1">
                <a:off x="1306215" y="1546974"/>
                <a:ext cx="307050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8" extrusionOk="0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1">
                <a:extLst>
                  <a:ext uri="{FF2B5EF4-FFF2-40B4-BE49-F238E27FC236}">
                    <a16:creationId xmlns:a16="http://schemas.microsoft.com/office/drawing/2014/main" id="{8F5280D4-110D-2505-7D90-E040FFAD344E}"/>
                  </a:ext>
                </a:extLst>
              </p:cNvPr>
              <p:cNvSpPr/>
              <p:nvPr/>
            </p:nvSpPr>
            <p:spPr>
              <a:xfrm flipH="1">
                <a:off x="1161881" y="2299279"/>
                <a:ext cx="39488" cy="2110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1">
                <a:extLst>
                  <a:ext uri="{FF2B5EF4-FFF2-40B4-BE49-F238E27FC236}">
                    <a16:creationId xmlns:a16="http://schemas.microsoft.com/office/drawing/2014/main" id="{4E49E8D1-744B-7649-3DE1-0032AD393CA9}"/>
                  </a:ext>
                </a:extLst>
              </p:cNvPr>
              <p:cNvSpPr/>
              <p:nvPr/>
            </p:nvSpPr>
            <p:spPr>
              <a:xfrm flipH="1">
                <a:off x="1202050" y="2133840"/>
                <a:ext cx="322709" cy="44729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501" extrusionOk="0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1">
                <a:extLst>
                  <a:ext uri="{FF2B5EF4-FFF2-40B4-BE49-F238E27FC236}">
                    <a16:creationId xmlns:a16="http://schemas.microsoft.com/office/drawing/2014/main" id="{6F631962-92E2-73F1-7A1C-2E1DAF9E0144}"/>
                  </a:ext>
                </a:extLst>
              </p:cNvPr>
              <p:cNvSpPr/>
              <p:nvPr/>
            </p:nvSpPr>
            <p:spPr>
              <a:xfrm flipH="1">
                <a:off x="1328038" y="2250941"/>
                <a:ext cx="70769" cy="72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1">
                <a:extLst>
                  <a:ext uri="{FF2B5EF4-FFF2-40B4-BE49-F238E27FC236}">
                    <a16:creationId xmlns:a16="http://schemas.microsoft.com/office/drawing/2014/main" id="{5C0B1668-8A55-48B2-52FA-7CA2E3098FE4}"/>
                  </a:ext>
                </a:extLst>
              </p:cNvPr>
              <p:cNvSpPr/>
              <p:nvPr/>
            </p:nvSpPr>
            <p:spPr>
              <a:xfrm flipH="1">
                <a:off x="1153711" y="2244133"/>
                <a:ext cx="171567" cy="2049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0" extrusionOk="0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1">
                <a:extLst>
                  <a:ext uri="{FF2B5EF4-FFF2-40B4-BE49-F238E27FC236}">
                    <a16:creationId xmlns:a16="http://schemas.microsoft.com/office/drawing/2014/main" id="{15F40A44-B2CB-B707-271F-40277E29864E}"/>
                  </a:ext>
                </a:extLst>
              </p:cNvPr>
              <p:cNvSpPr/>
              <p:nvPr/>
            </p:nvSpPr>
            <p:spPr>
              <a:xfrm flipH="1">
                <a:off x="1464846" y="1736923"/>
                <a:ext cx="27233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30" h="53" extrusionOk="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31">
              <a:extLst>
                <a:ext uri="{FF2B5EF4-FFF2-40B4-BE49-F238E27FC236}">
                  <a16:creationId xmlns:a16="http://schemas.microsoft.com/office/drawing/2014/main" id="{D87BB957-EF79-F94C-8D15-D702E946D3DF}"/>
                </a:ext>
              </a:extLst>
            </p:cNvPr>
            <p:cNvGrpSpPr/>
            <p:nvPr/>
          </p:nvGrpSpPr>
          <p:grpSpPr>
            <a:xfrm>
              <a:off x="1880948" y="2504669"/>
              <a:ext cx="959226" cy="675313"/>
              <a:chOff x="4768936" y="2201894"/>
              <a:chExt cx="959226" cy="675313"/>
            </a:xfrm>
          </p:grpSpPr>
          <p:sp>
            <p:nvSpPr>
              <p:cNvPr id="865" name="Google Shape;865;p31">
                <a:extLst>
                  <a:ext uri="{FF2B5EF4-FFF2-40B4-BE49-F238E27FC236}">
                    <a16:creationId xmlns:a16="http://schemas.microsoft.com/office/drawing/2014/main" id="{08FE1165-44A0-FE85-6AF3-95B93CCDE04A}"/>
                  </a:ext>
                </a:extLst>
              </p:cNvPr>
              <p:cNvSpPr/>
              <p:nvPr/>
            </p:nvSpPr>
            <p:spPr>
              <a:xfrm>
                <a:off x="4768936" y="2201894"/>
                <a:ext cx="959226" cy="67531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65" extrusionOk="0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1">
                <a:extLst>
                  <a:ext uri="{FF2B5EF4-FFF2-40B4-BE49-F238E27FC236}">
                    <a16:creationId xmlns:a16="http://schemas.microsoft.com/office/drawing/2014/main" id="{53DFE774-2AF2-E035-BE1E-9A76D5C183C3}"/>
                  </a:ext>
                </a:extLst>
              </p:cNvPr>
              <p:cNvSpPr/>
              <p:nvPr/>
            </p:nvSpPr>
            <p:spPr>
              <a:xfrm>
                <a:off x="4874390" y="2238397"/>
                <a:ext cx="750345" cy="3325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4" extrusionOk="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1">
                <a:extLst>
                  <a:ext uri="{FF2B5EF4-FFF2-40B4-BE49-F238E27FC236}">
                    <a16:creationId xmlns:a16="http://schemas.microsoft.com/office/drawing/2014/main" id="{82658F1A-A5D7-31E6-A380-1358A32F27E1}"/>
                  </a:ext>
                </a:extLst>
              </p:cNvPr>
              <p:cNvSpPr/>
              <p:nvPr/>
            </p:nvSpPr>
            <p:spPr>
              <a:xfrm>
                <a:off x="5109633" y="2384410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1">
                <a:extLst>
                  <a:ext uri="{FF2B5EF4-FFF2-40B4-BE49-F238E27FC236}">
                    <a16:creationId xmlns:a16="http://schemas.microsoft.com/office/drawing/2014/main" id="{DBDD2931-E344-E9D1-C345-F9A2462193CD}"/>
                  </a:ext>
                </a:extLst>
              </p:cNvPr>
              <p:cNvSpPr/>
              <p:nvPr/>
            </p:nvSpPr>
            <p:spPr>
              <a:xfrm>
                <a:off x="5229284" y="2467556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1">
                <a:extLst>
                  <a:ext uri="{FF2B5EF4-FFF2-40B4-BE49-F238E27FC236}">
                    <a16:creationId xmlns:a16="http://schemas.microsoft.com/office/drawing/2014/main" id="{6525CE7D-5D04-564B-3965-3752A62C3E44}"/>
                  </a:ext>
                </a:extLst>
              </p:cNvPr>
              <p:cNvSpPr/>
              <p:nvPr/>
            </p:nvSpPr>
            <p:spPr>
              <a:xfrm>
                <a:off x="5355017" y="231546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1">
                <a:extLst>
                  <a:ext uri="{FF2B5EF4-FFF2-40B4-BE49-F238E27FC236}">
                    <a16:creationId xmlns:a16="http://schemas.microsoft.com/office/drawing/2014/main" id="{0A420D19-A021-15D6-98C7-5C4238258891}"/>
                  </a:ext>
                </a:extLst>
              </p:cNvPr>
              <p:cNvSpPr/>
              <p:nvPr/>
            </p:nvSpPr>
            <p:spPr>
              <a:xfrm>
                <a:off x="5478722" y="2386438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1">
                <a:extLst>
                  <a:ext uri="{FF2B5EF4-FFF2-40B4-BE49-F238E27FC236}">
                    <a16:creationId xmlns:a16="http://schemas.microsoft.com/office/drawing/2014/main" id="{720DD1D0-9D49-485D-4DA9-B1F5E2AD8A7D}"/>
                  </a:ext>
                </a:extLst>
              </p:cNvPr>
              <p:cNvSpPr/>
              <p:nvPr/>
            </p:nvSpPr>
            <p:spPr>
              <a:xfrm>
                <a:off x="5604456" y="2222173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1">
                <a:extLst>
                  <a:ext uri="{FF2B5EF4-FFF2-40B4-BE49-F238E27FC236}">
                    <a16:creationId xmlns:a16="http://schemas.microsoft.com/office/drawing/2014/main" id="{914C7C8A-BD45-619D-ADA7-7063889E5C4B}"/>
                  </a:ext>
                </a:extLst>
              </p:cNvPr>
              <p:cNvSpPr/>
              <p:nvPr/>
            </p:nvSpPr>
            <p:spPr>
              <a:xfrm>
                <a:off x="4856139" y="254867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1">
                <a:extLst>
                  <a:ext uri="{FF2B5EF4-FFF2-40B4-BE49-F238E27FC236}">
                    <a16:creationId xmlns:a16="http://schemas.microsoft.com/office/drawing/2014/main" id="{171FCC4A-7F96-3609-1709-7FD71CFCC677}"/>
                  </a:ext>
                </a:extLst>
              </p:cNvPr>
              <p:cNvSpPr/>
              <p:nvPr/>
            </p:nvSpPr>
            <p:spPr>
              <a:xfrm>
                <a:off x="4848027" y="2635878"/>
                <a:ext cx="66923" cy="1520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83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1">
                <a:extLst>
                  <a:ext uri="{FF2B5EF4-FFF2-40B4-BE49-F238E27FC236}">
                    <a16:creationId xmlns:a16="http://schemas.microsoft.com/office/drawing/2014/main" id="{A65FE095-2C4E-42E2-D7D6-A8B6FF5007F6}"/>
                  </a:ext>
                </a:extLst>
              </p:cNvPr>
              <p:cNvSpPr/>
              <p:nvPr/>
            </p:nvSpPr>
            <p:spPr>
              <a:xfrm>
                <a:off x="4971732" y="2564899"/>
                <a:ext cx="66923" cy="2230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1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1">
                <a:extLst>
                  <a:ext uri="{FF2B5EF4-FFF2-40B4-BE49-F238E27FC236}">
                    <a16:creationId xmlns:a16="http://schemas.microsoft.com/office/drawing/2014/main" id="{B47979F3-A8D8-F0A3-A6F0-90C0386B8CB7}"/>
                  </a:ext>
                </a:extLst>
              </p:cNvPr>
              <p:cNvSpPr/>
              <p:nvPr/>
            </p:nvSpPr>
            <p:spPr>
              <a:xfrm>
                <a:off x="5093410" y="2491892"/>
                <a:ext cx="66923" cy="296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0" extrusionOk="0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1">
                <a:extLst>
                  <a:ext uri="{FF2B5EF4-FFF2-40B4-BE49-F238E27FC236}">
                    <a16:creationId xmlns:a16="http://schemas.microsoft.com/office/drawing/2014/main" id="{AA506D6F-E1A5-BB3A-4559-A2C9498FE4A9}"/>
                  </a:ext>
                </a:extLst>
              </p:cNvPr>
              <p:cNvSpPr/>
              <p:nvPr/>
            </p:nvSpPr>
            <p:spPr>
              <a:xfrm>
                <a:off x="5219143" y="2548675"/>
                <a:ext cx="6489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9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1">
                <a:extLst>
                  <a:ext uri="{FF2B5EF4-FFF2-40B4-BE49-F238E27FC236}">
                    <a16:creationId xmlns:a16="http://schemas.microsoft.com/office/drawing/2014/main" id="{A2B943F7-4789-8722-0550-771CFB7B8C59}"/>
                  </a:ext>
                </a:extLst>
              </p:cNvPr>
              <p:cNvSpPr/>
              <p:nvPr/>
            </p:nvSpPr>
            <p:spPr>
              <a:xfrm>
                <a:off x="5342849" y="2418885"/>
                <a:ext cx="66923" cy="369089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9" extrusionOk="0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1">
                <a:extLst>
                  <a:ext uri="{FF2B5EF4-FFF2-40B4-BE49-F238E27FC236}">
                    <a16:creationId xmlns:a16="http://schemas.microsoft.com/office/drawing/2014/main" id="{599D302E-1AAC-C366-3AE4-6794C917A71E}"/>
                  </a:ext>
                </a:extLst>
              </p:cNvPr>
              <p:cNvSpPr/>
              <p:nvPr/>
            </p:nvSpPr>
            <p:spPr>
              <a:xfrm>
                <a:off x="5464527" y="2479724"/>
                <a:ext cx="66923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7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1">
                <a:extLst>
                  <a:ext uri="{FF2B5EF4-FFF2-40B4-BE49-F238E27FC236}">
                    <a16:creationId xmlns:a16="http://schemas.microsoft.com/office/drawing/2014/main" id="{75C70DE4-CA51-326D-4827-AA11AB28596B}"/>
                  </a:ext>
                </a:extLst>
              </p:cNvPr>
              <p:cNvSpPr/>
              <p:nvPr/>
            </p:nvSpPr>
            <p:spPr>
              <a:xfrm>
                <a:off x="5588232" y="2329655"/>
                <a:ext cx="66923" cy="4583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8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800A2C05-BB78-8F7C-7170-83B91C56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sp>
        <p:nvSpPr>
          <p:cNvPr id="8" name="Google Shape;9976;p61">
            <a:extLst>
              <a:ext uri="{FF2B5EF4-FFF2-40B4-BE49-F238E27FC236}">
                <a16:creationId xmlns:a16="http://schemas.microsoft.com/office/drawing/2014/main" id="{F0457B22-E05C-46B1-E313-89B0DF6C2C95}"/>
              </a:ext>
            </a:extLst>
          </p:cNvPr>
          <p:cNvSpPr/>
          <p:nvPr/>
        </p:nvSpPr>
        <p:spPr>
          <a:xfrm>
            <a:off x="8659217" y="149113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9A1BB2F0-99E8-31CD-00D8-7D9314C2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TextBox 1137">
            <a:extLst>
              <a:ext uri="{FF2B5EF4-FFF2-40B4-BE49-F238E27FC236}">
                <a16:creationId xmlns:a16="http://schemas.microsoft.com/office/drawing/2014/main" id="{02131419-E8AE-258E-E49C-4A744A3717D0}"/>
              </a:ext>
            </a:extLst>
          </p:cNvPr>
          <p:cNvSpPr txBox="1"/>
          <p:nvPr/>
        </p:nvSpPr>
        <p:spPr>
          <a:xfrm>
            <a:off x="2625824" y="85785"/>
            <a:ext cx="390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Fare</a:t>
            </a:r>
          </a:p>
        </p:txBody>
      </p:sp>
      <p:pic>
        <p:nvPicPr>
          <p:cNvPr id="1155" name="Picture 115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519D385-6899-4575-FE52-A349DEE2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5" y="85785"/>
            <a:ext cx="300355" cy="300355"/>
          </a:xfrm>
          <a:prstGeom prst="rect">
            <a:avLst/>
          </a:prstGeom>
        </p:spPr>
      </p:pic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5D63D4A2-CE95-5174-140A-62A64D7E3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7F4AB-515F-3371-59E8-23B2F64023D7}"/>
              </a:ext>
            </a:extLst>
          </p:cNvPr>
          <p:cNvSpPr txBox="1"/>
          <p:nvPr/>
        </p:nvSpPr>
        <p:spPr>
          <a:xfrm>
            <a:off x="74981" y="670560"/>
            <a:ext cx="8994038" cy="185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buClr>
                <a:schemeClr val="lt2"/>
              </a:buClr>
            </a:pPr>
            <a:r>
              <a:rPr lang="en-US" sz="1200" b="1" dirty="0">
                <a:solidFill>
                  <a:schemeClr val="dk1"/>
                </a:solidFill>
              </a:rPr>
              <a:t>This project develops a machine learning model to predict NYC taxi trip fares by leveraging structured trip data and deep learning with embedding layers.</a:t>
            </a:r>
          </a:p>
          <a:p>
            <a:pPr algn="ctr">
              <a:lnSpc>
                <a:spcPct val="200000"/>
              </a:lnSpc>
              <a:buClr>
                <a:schemeClr val="lt2"/>
              </a:buClr>
            </a:pPr>
            <a:r>
              <a:rPr lang="en-US" sz="1200" b="1" dirty="0">
                <a:solidFill>
                  <a:schemeClr val="dk1"/>
                </a:solidFill>
              </a:rPr>
              <a:t>The resulting model demonstrates strong predictive performance, offering practical applications for various stakeholders in urban mobility.</a:t>
            </a:r>
          </a:p>
          <a:p>
            <a:pPr>
              <a:lnSpc>
                <a:spcPct val="150000"/>
              </a:lnSpc>
              <a:buClr>
                <a:schemeClr val="lt2"/>
              </a:buClr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0EE54-DC3D-5407-CF09-EA5CD5B206B9}"/>
              </a:ext>
            </a:extLst>
          </p:cNvPr>
          <p:cNvSpPr txBox="1"/>
          <p:nvPr/>
        </p:nvSpPr>
        <p:spPr>
          <a:xfrm>
            <a:off x="74981" y="2428229"/>
            <a:ext cx="3230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Baloo 2 ExtraBold"/>
                <a:cs typeface="Baloo 2 ExtraBold"/>
              </a:rPr>
              <a:t>Why a Deep Learning FFNN Model?</a:t>
            </a:r>
            <a:endParaRPr lang="en-US" sz="2400" dirty="0">
              <a:solidFill>
                <a:schemeClr val="dk1"/>
              </a:solidFill>
              <a:latin typeface="Baloo 2 ExtraBold"/>
              <a:cs typeface="Baloo 2 ExtraBold"/>
              <a:sym typeface="Baloo 2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50B6-66D1-747C-D2F5-987542E944ED}"/>
              </a:ext>
            </a:extLst>
          </p:cNvPr>
          <p:cNvSpPr txBox="1"/>
          <p:nvPr/>
        </p:nvSpPr>
        <p:spPr>
          <a:xfrm>
            <a:off x="1" y="3541078"/>
            <a:ext cx="4189046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Handles mixed feature types with embedding layers.   </a:t>
            </a:r>
          </a:p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Flexible with irregular patterns.     </a:t>
            </a:r>
          </a:p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Scalable to future enhancements.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AB7B3-A560-9E46-EAE0-7BC5B96B4C06}"/>
              </a:ext>
            </a:extLst>
          </p:cNvPr>
          <p:cNvSpPr txBox="1"/>
          <p:nvPr/>
        </p:nvSpPr>
        <p:spPr>
          <a:xfrm>
            <a:off x="4376614" y="3485116"/>
            <a:ext cx="4767385" cy="1483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2"/>
              </a:buClr>
            </a:pPr>
            <a:r>
              <a:rPr lang="en-US" sz="1200" b="1" dirty="0">
                <a:solidFill>
                  <a:schemeClr val="dk1"/>
                </a:solidFill>
              </a:rPr>
              <a:t>An embeddings are dense vector representation of a categorical data.</a:t>
            </a:r>
          </a:p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Efficient for high cardinality.       </a:t>
            </a:r>
          </a:p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Captures similarity.</a:t>
            </a:r>
          </a:p>
          <a:p>
            <a:pPr marL="285750" indent="-285750">
              <a:lnSpc>
                <a:spcPct val="150000"/>
              </a:lnSpc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</a:rPr>
              <a:t>Can generalize better.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8C3EB-BC43-947C-2AC1-0C5F3C26DC7B}"/>
              </a:ext>
            </a:extLst>
          </p:cNvPr>
          <p:cNvSpPr txBox="1"/>
          <p:nvPr/>
        </p:nvSpPr>
        <p:spPr>
          <a:xfrm>
            <a:off x="4376614" y="2428228"/>
            <a:ext cx="215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dk1"/>
                </a:solidFill>
                <a:latin typeface="Baloo 2 ExtraBold"/>
                <a:cs typeface="Baloo 2 ExtraBold"/>
              </a:defRPr>
            </a:lvl1pPr>
          </a:lstStyle>
          <a:p>
            <a:r>
              <a:rPr lang="en-US" dirty="0"/>
              <a:t> What Are Embeddings?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744708-96C8-FF9D-4714-7615834C4F2A}"/>
              </a:ext>
            </a:extLst>
          </p:cNvPr>
          <p:cNvCxnSpPr>
            <a:cxnSpLocks/>
          </p:cNvCxnSpPr>
          <p:nvPr/>
        </p:nvCxnSpPr>
        <p:spPr>
          <a:xfrm>
            <a:off x="0" y="2306595"/>
            <a:ext cx="9144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5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196649B2-62B0-3573-F8B5-40CFDF67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Picture 115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A7776F61-5093-4402-50E8-99EDB893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5" y="85785"/>
            <a:ext cx="300355" cy="300355"/>
          </a:xfrm>
          <a:prstGeom prst="rect">
            <a:avLst/>
          </a:prstGeom>
        </p:spPr>
      </p:pic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765E9B42-FEE6-B35A-B5AC-44ACB874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35" y="4832453"/>
            <a:ext cx="710473" cy="25737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6DC88F-BA45-0BF6-5252-0226FEBB6A9F}"/>
              </a:ext>
            </a:extLst>
          </p:cNvPr>
          <p:cNvSpPr/>
          <p:nvPr/>
        </p:nvSpPr>
        <p:spPr>
          <a:xfrm>
            <a:off x="82259" y="2289065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91D1AB-3899-0159-4C5E-239472B7BA6D}"/>
              </a:ext>
            </a:extLst>
          </p:cNvPr>
          <p:cNvSpPr/>
          <p:nvPr/>
        </p:nvSpPr>
        <p:spPr>
          <a:xfrm>
            <a:off x="4674348" y="2285176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57A801-24F7-AC7E-3FA9-A72516F03077}"/>
              </a:ext>
            </a:extLst>
          </p:cNvPr>
          <p:cNvSpPr/>
          <p:nvPr/>
        </p:nvSpPr>
        <p:spPr>
          <a:xfrm>
            <a:off x="1694580" y="2289065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Grouping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8736ED-4DA5-01D6-422F-E2251F543B81}"/>
              </a:ext>
            </a:extLst>
          </p:cNvPr>
          <p:cNvSpPr/>
          <p:nvPr/>
        </p:nvSpPr>
        <p:spPr>
          <a:xfrm>
            <a:off x="7654116" y="2280684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Fare Prediction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2DDA91-86D0-EDB7-AB52-3B4E18BD20D8}"/>
              </a:ext>
            </a:extLst>
          </p:cNvPr>
          <p:cNvSpPr/>
          <p:nvPr/>
        </p:nvSpPr>
        <p:spPr>
          <a:xfrm>
            <a:off x="3184464" y="1059594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 Features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51D8F2-4386-8A40-E139-367D324905F5}"/>
              </a:ext>
            </a:extLst>
          </p:cNvPr>
          <p:cNvSpPr/>
          <p:nvPr/>
        </p:nvSpPr>
        <p:spPr>
          <a:xfrm>
            <a:off x="6164232" y="2285175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048E9D-BACB-0026-5D86-2AE15B2A59AB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367447" y="2617678"/>
            <a:ext cx="3271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A71FCF-8039-FA6B-C07F-23F7E7A5AEFC}"/>
              </a:ext>
            </a:extLst>
          </p:cNvPr>
          <p:cNvSpPr/>
          <p:nvPr/>
        </p:nvSpPr>
        <p:spPr>
          <a:xfrm>
            <a:off x="3184464" y="3518534"/>
            <a:ext cx="1285188" cy="657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Features</a:t>
            </a:r>
          </a:p>
        </p:txBody>
      </p:sp>
      <p:cxnSp>
        <p:nvCxnSpPr>
          <p:cNvPr id="1137" name="Straight Arrow Connector 1136">
            <a:extLst>
              <a:ext uri="{FF2B5EF4-FFF2-40B4-BE49-F238E27FC236}">
                <a16:creationId xmlns:a16="http://schemas.microsoft.com/office/drawing/2014/main" id="{355C2875-F019-D65E-4FA1-49D5DB3B930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959536" y="2613788"/>
            <a:ext cx="204696" cy="3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DE3729A3-E85B-8016-FF33-93088D91CC47}"/>
              </a:ext>
            </a:extLst>
          </p:cNvPr>
          <p:cNvCxnSpPr>
            <a:cxnSpLocks/>
          </p:cNvCxnSpPr>
          <p:nvPr/>
        </p:nvCxnSpPr>
        <p:spPr>
          <a:xfrm flipV="1">
            <a:off x="7449420" y="2615732"/>
            <a:ext cx="204696" cy="3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42" name="Graphic 1141" descr="Line arrow: Clockwise curve with solid fill">
            <a:extLst>
              <a:ext uri="{FF2B5EF4-FFF2-40B4-BE49-F238E27FC236}">
                <a16:creationId xmlns:a16="http://schemas.microsoft.com/office/drawing/2014/main" id="{B59014EB-20CC-E85F-C6FC-A2BE2F1DA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701655" flipH="1" flipV="1">
            <a:off x="2299571" y="1143895"/>
            <a:ext cx="772313" cy="1223719"/>
          </a:xfrm>
          <a:prstGeom prst="rect">
            <a:avLst/>
          </a:prstGeom>
        </p:spPr>
      </p:pic>
      <p:pic>
        <p:nvPicPr>
          <p:cNvPr id="1143" name="Graphic 1142" descr="Line arrow: Clockwise curve with solid fill">
            <a:extLst>
              <a:ext uri="{FF2B5EF4-FFF2-40B4-BE49-F238E27FC236}">
                <a16:creationId xmlns:a16="http://schemas.microsoft.com/office/drawing/2014/main" id="{73AAB397-2B4D-73B0-1606-CBF513F0C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969535" flipV="1">
            <a:off x="2310241" y="2920918"/>
            <a:ext cx="718584" cy="1167604"/>
          </a:xfrm>
          <a:prstGeom prst="rect">
            <a:avLst/>
          </a:prstGeom>
        </p:spPr>
      </p:pic>
      <p:sp>
        <p:nvSpPr>
          <p:cNvPr id="1146" name="TextBox 1145">
            <a:extLst>
              <a:ext uri="{FF2B5EF4-FFF2-40B4-BE49-F238E27FC236}">
                <a16:creationId xmlns:a16="http://schemas.microsoft.com/office/drawing/2014/main" id="{4249738D-59FF-305A-97AC-A0EC2D231F55}"/>
              </a:ext>
            </a:extLst>
          </p:cNvPr>
          <p:cNvSpPr txBox="1"/>
          <p:nvPr/>
        </p:nvSpPr>
        <p:spPr>
          <a:xfrm>
            <a:off x="924560" y="85785"/>
            <a:ext cx="6404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Fair – FFNN Model</a:t>
            </a:r>
          </a:p>
        </p:txBody>
      </p: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5DCE70BF-7352-E669-7BB8-7C32E9F78C49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9144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97531E-6 L 0.06493 1.97531E-6 C 0.09392 1.97531E-6 0.13003 0.06327 0.13003 0.11574 L 0.13003 0.2333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1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83951E-6 L 0.07014 -2.83951E-6 C 0.10174 -2.83951E-6 0.14063 -0.06975 0.14063 -0.12561 L 0.14063 -0.2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D2C5E956-43CA-F4AB-D93D-B3CF1EA5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Picture 115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7796D552-16D6-12FA-AFE6-179DD1F3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5" y="85785"/>
            <a:ext cx="300355" cy="300355"/>
          </a:xfrm>
          <a:prstGeom prst="rect">
            <a:avLst/>
          </a:prstGeom>
        </p:spPr>
      </p:pic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7ECF6F34-288A-9F94-C2CB-9FBE637F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76"/>
            <a:ext cx="9085526" cy="5056714"/>
          </a:xfrm>
          <a:prstGeom prst="rect">
            <a:avLst/>
          </a:prstGeom>
        </p:spPr>
      </p:pic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DD11165A-0913-2F1D-69C7-95FAA01E3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053" y="4800341"/>
            <a:ext cx="710473" cy="257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6AF70-F06D-08EC-B28E-595B95013D28}"/>
              </a:ext>
            </a:extLst>
          </p:cNvPr>
          <p:cNvSpPr txBox="1"/>
          <p:nvPr/>
        </p:nvSpPr>
        <p:spPr>
          <a:xfrm>
            <a:off x="0" y="4802513"/>
            <a:ext cx="5572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Fair – FFNN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05D193-7952-AF87-CA09-5065F3641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90708"/>
              </p:ext>
            </p:extLst>
          </p:nvPr>
        </p:nvGraphicFramePr>
        <p:xfrm>
          <a:off x="134674" y="3032760"/>
          <a:ext cx="3361002" cy="1630680"/>
        </p:xfrm>
        <a:graphic>
          <a:graphicData uri="http://schemas.openxmlformats.org/drawingml/2006/table">
            <a:tbl>
              <a:tblPr firstRow="1" bandRow="1">
                <a:tableStyleId>{D4921C42-40B5-4D92-AF20-C34B31CED539}</a:tableStyleId>
              </a:tblPr>
              <a:tblGrid>
                <a:gridCol w="1680501">
                  <a:extLst>
                    <a:ext uri="{9D8B030D-6E8A-4147-A177-3AD203B41FA5}">
                      <a16:colId xmlns:a16="http://schemas.microsoft.com/office/drawing/2014/main" val="83577810"/>
                    </a:ext>
                  </a:extLst>
                </a:gridCol>
                <a:gridCol w="1680501">
                  <a:extLst>
                    <a:ext uri="{9D8B030D-6E8A-4147-A177-3AD203B41FA5}">
                      <a16:colId xmlns:a16="http://schemas.microsoft.com/office/drawing/2014/main" val="191594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Architecture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Simple 3-layer MLP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Loss Function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MSE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0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Regularization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02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Metrics Tracked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MAE, MSE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09985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3945F8-6116-6048-CBE8-CCBC67CDD2A4}"/>
              </a:ext>
            </a:extLst>
          </p:cNvPr>
          <p:cNvCxnSpPr/>
          <p:nvPr/>
        </p:nvCxnSpPr>
        <p:spPr>
          <a:xfrm>
            <a:off x="0" y="5110290"/>
            <a:ext cx="9123901" cy="332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2268-E502-1AB0-8FA8-CE40B005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6973"/>
            <a:ext cx="7704000" cy="5727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54333-40BC-E1E5-0473-86919B19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352" y="789776"/>
            <a:ext cx="6180195" cy="3908699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lt2"/>
              </a:buClr>
            </a:pPr>
            <a:r>
              <a:rPr lang="en-US" sz="1300" b="1" dirty="0">
                <a:solidFill>
                  <a:schemeClr val="dk1"/>
                </a:solidFill>
                <a:sym typeface="Arial"/>
              </a:rPr>
              <a:t>The project is designed to analyze NYC public transportation data with the goal of understanding how accessible different neighborhoods are.</a:t>
            </a:r>
          </a:p>
          <a:p>
            <a:pPr>
              <a:lnSpc>
                <a:spcPct val="250000"/>
              </a:lnSpc>
              <a:buClr>
                <a:schemeClr val="lt2"/>
              </a:buClr>
            </a:pPr>
            <a:r>
              <a:rPr lang="en-US" sz="1300" b="1" dirty="0">
                <a:solidFill>
                  <a:schemeClr val="dk1"/>
                </a:solidFill>
                <a:sym typeface="Arial"/>
              </a:rPr>
              <a:t>It also explores how well-connected emerging areas are.</a:t>
            </a:r>
          </a:p>
          <a:p>
            <a:pPr>
              <a:lnSpc>
                <a:spcPct val="250000"/>
              </a:lnSpc>
              <a:buClr>
                <a:schemeClr val="lt2"/>
              </a:buClr>
            </a:pPr>
            <a:r>
              <a:rPr lang="en-US" sz="1300" b="1" dirty="0">
                <a:solidFill>
                  <a:schemeClr val="dk1"/>
                </a:solidFill>
                <a:sym typeface="Arial"/>
              </a:rPr>
              <a:t>the project aims to support more efficient mobility planning.</a:t>
            </a:r>
          </a:p>
          <a:p>
            <a:pPr>
              <a:lnSpc>
                <a:spcPct val="250000"/>
              </a:lnSpc>
              <a:buClr>
                <a:schemeClr val="lt2"/>
              </a:buClr>
            </a:pPr>
            <a:r>
              <a:rPr lang="en-US" sz="1300" b="1" dirty="0">
                <a:solidFill>
                  <a:schemeClr val="dk1"/>
                </a:solidFill>
                <a:sym typeface="Arial"/>
              </a:rPr>
              <a:t>this helps both long-time residents and newcomers navigate the city more easily.</a:t>
            </a:r>
          </a:p>
        </p:txBody>
      </p:sp>
      <p:pic>
        <p:nvPicPr>
          <p:cNvPr id="7" name="Google Shape;1296;p44">
            <a:extLst>
              <a:ext uri="{FF2B5EF4-FFF2-40B4-BE49-F238E27FC236}">
                <a16:creationId xmlns:a16="http://schemas.microsoft.com/office/drawing/2014/main" id="{24BD14A1-D775-7BF3-A6CF-769A83A7EF3A}"/>
              </a:ext>
            </a:extLst>
          </p:cNvPr>
          <p:cNvPicPr preferRelativeResize="0"/>
          <p:nvPr/>
        </p:nvPicPr>
        <p:blipFill>
          <a:blip r:embed="rId2"/>
          <a:srcRect l="22924" r="22924"/>
          <a:stretch/>
        </p:blipFill>
        <p:spPr>
          <a:xfrm>
            <a:off x="6313547" y="1105449"/>
            <a:ext cx="2465689" cy="3414900"/>
          </a:xfrm>
          <a:prstGeom prst="roundRect">
            <a:avLst>
              <a:gd name="adj" fmla="val 7696"/>
            </a:avLst>
          </a:prstGeom>
          <a:noFill/>
          <a:ln>
            <a:noFill/>
          </a:ln>
        </p:spPr>
      </p:pic>
      <p:pic>
        <p:nvPicPr>
          <p:cNvPr id="8" name="Picture 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73B258CD-F104-BA0B-0742-CB9C9B8E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B1E406B6-9AE1-3406-124F-9826D9DC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ED3F47B1-4AD6-F07B-BE72-4A301904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812" y="4763645"/>
            <a:ext cx="710473" cy="25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B0F8D-B737-8070-F933-F1784122432B}"/>
              </a:ext>
            </a:extLst>
          </p:cNvPr>
          <p:cNvSpPr txBox="1"/>
          <p:nvPr/>
        </p:nvSpPr>
        <p:spPr>
          <a:xfrm>
            <a:off x="3084170" y="184249"/>
            <a:ext cx="2975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Fair – FFNN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F1257-D879-D192-D2A4-4DFCF2441CE2}"/>
              </a:ext>
            </a:extLst>
          </p:cNvPr>
          <p:cNvCxnSpPr/>
          <p:nvPr/>
        </p:nvCxnSpPr>
        <p:spPr>
          <a:xfrm>
            <a:off x="0" y="5110290"/>
            <a:ext cx="9123901" cy="332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8EA37F4-ED68-8121-4783-E7B745BC3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" y="718457"/>
            <a:ext cx="9103802" cy="4391833"/>
          </a:xfrm>
          <a:prstGeom prst="rect">
            <a:avLst/>
          </a:prstGeom>
        </p:spPr>
      </p:pic>
      <p:pic>
        <p:nvPicPr>
          <p:cNvPr id="12" name="Picture 1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A2BC1875-BB9D-1884-79EA-343B50C9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428" y="33210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76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504898C8-CEF6-C97B-560A-9058542DF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B7638-D8AA-13FF-B304-6DFF3936D892}"/>
              </a:ext>
            </a:extLst>
          </p:cNvPr>
          <p:cNvSpPr txBox="1"/>
          <p:nvPr/>
        </p:nvSpPr>
        <p:spPr>
          <a:xfrm>
            <a:off x="3084170" y="184249"/>
            <a:ext cx="2975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Fair – FFNN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CAE3B4-5398-0509-210C-3665ADD8F887}"/>
              </a:ext>
            </a:extLst>
          </p:cNvPr>
          <p:cNvCxnSpPr/>
          <p:nvPr/>
        </p:nvCxnSpPr>
        <p:spPr>
          <a:xfrm>
            <a:off x="0" y="5110290"/>
            <a:ext cx="9123901" cy="332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E387F4-A0BA-12C0-8F12-B57E8BD3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49" r="18211"/>
          <a:stretch/>
        </p:blipFill>
        <p:spPr>
          <a:xfrm>
            <a:off x="4539908" y="1397528"/>
            <a:ext cx="4526327" cy="3519237"/>
          </a:xfrm>
          <a:prstGeom prst="rect">
            <a:avLst/>
          </a:prstGeom>
        </p:spPr>
      </p:pic>
      <p:pic>
        <p:nvPicPr>
          <p:cNvPr id="4" name="Picture 3" descr="A graph showing a graph of blue dots&#10;&#10;AI-generated content may be incorrect.">
            <a:extLst>
              <a:ext uri="{FF2B5EF4-FFF2-40B4-BE49-F238E27FC236}">
                <a16:creationId xmlns:a16="http://schemas.microsoft.com/office/drawing/2014/main" id="{503122FB-3929-631D-2EB2-9AC1D2C64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6889"/>
            <a:ext cx="4572000" cy="3519237"/>
          </a:xfrm>
          <a:prstGeom prst="rect">
            <a:avLst/>
          </a:prstGeom>
        </p:spPr>
      </p:pic>
      <p:pic>
        <p:nvPicPr>
          <p:cNvPr id="10" name="Picture 9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DAF8AFD9-3A7B-6929-1C78-D32C88C1C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428" y="55562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1BC9179D-1C3A-7BB9-3193-6B1BC125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4FAD06-96D7-8DF4-C1E0-4523887D51DF}"/>
              </a:ext>
            </a:extLst>
          </p:cNvPr>
          <p:cNvSpPr txBox="1"/>
          <p:nvPr/>
        </p:nvSpPr>
        <p:spPr>
          <a:xfrm>
            <a:off x="3084170" y="184249"/>
            <a:ext cx="2975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Predicting Taxi Fair – FFNN Model</a:t>
            </a:r>
          </a:p>
        </p:txBody>
      </p:sp>
      <p:pic>
        <p:nvPicPr>
          <p:cNvPr id="10" name="Picture 9" descr="A graph of a bar chart&#10;&#10;AI-generated content may be incorrect.">
            <a:extLst>
              <a:ext uri="{FF2B5EF4-FFF2-40B4-BE49-F238E27FC236}">
                <a16:creationId xmlns:a16="http://schemas.microsoft.com/office/drawing/2014/main" id="{B416F14D-5E67-26CE-BA1C-D195315E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3901" cy="2999294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43EE9B3A-3E61-39E6-B326-A1F2B22E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2283"/>
            <a:ext cx="9143999" cy="2271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9B68C8-D556-ECF6-C4D2-7D43FC436AC9}"/>
              </a:ext>
            </a:extLst>
          </p:cNvPr>
          <p:cNvCxnSpPr/>
          <p:nvPr/>
        </p:nvCxnSpPr>
        <p:spPr>
          <a:xfrm>
            <a:off x="0" y="5110290"/>
            <a:ext cx="9123901" cy="332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465CA2A2-E211-B28A-6B51-8B281B20B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4" y="80763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67B10B-329C-1F80-8E4D-09044C92AFC2}"/>
              </a:ext>
            </a:extLst>
          </p:cNvPr>
          <p:cNvSpPr txBox="1"/>
          <p:nvPr/>
        </p:nvSpPr>
        <p:spPr>
          <a:xfrm>
            <a:off x="291194" y="819239"/>
            <a:ext cx="6075739" cy="4274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 Comprehensive Coverage: New York City is well-served by a variety of transportation modes, including buses, subways, yellow and green taxis, and high-volume for-hire vehicles (FHVs).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 Staten Island Gap: Among all boroughs, Staten Island has the least transportation coverage, highlighting a potential area for infrastructure improvement.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 Taxi Fare Variations: Fare structures differ significantly between taxi types: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Yellow &amp; Green taxis: Avg. fare per mile ≈ $12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FHVs: Avg. fare per mile ≈ $7.4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 Peak Hour Pricing: Fare rates tend to increase during peak hours, reflecting higher demand and possibly congestion-related delays.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</a:rPr>
              <a:t> These findings can support informed decision-making by state stakeholders and the Ministry of Transportation.</a:t>
            </a:r>
            <a:endParaRPr lang="en-US" sz="1200" b="1" dirty="0">
              <a:solidFill>
                <a:schemeClr val="dk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24EF14-74A7-8EB3-E6ED-DD9A010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5" y="134304"/>
            <a:ext cx="7717500" cy="572700"/>
          </a:xfrm>
        </p:spPr>
        <p:txBody>
          <a:bodyPr/>
          <a:lstStyle/>
          <a:p>
            <a:pPr>
              <a:buSzPts val="3200"/>
            </a:pPr>
            <a:r>
              <a:rPr lang="en-US" sz="3200">
                <a:solidFill>
                  <a:schemeClr val="dk1"/>
                </a:solidFill>
              </a:rPr>
              <a:t>Data Conclusion</a:t>
            </a:r>
            <a:endParaRPr lang="en-US" sz="3200" dirty="0">
              <a:solidFill>
                <a:schemeClr val="dk1"/>
              </a:solidFill>
            </a:endParaRPr>
          </a:p>
        </p:txBody>
      </p:sp>
      <p:pic>
        <p:nvPicPr>
          <p:cNvPr id="7" name="Picture 6" descr="A map of the city&#10;&#10;AI-generated content may be incorrect.">
            <a:extLst>
              <a:ext uri="{FF2B5EF4-FFF2-40B4-BE49-F238E27FC236}">
                <a16:creationId xmlns:a16="http://schemas.microsoft.com/office/drawing/2014/main" id="{3A9AF2AA-B17C-070A-CE6F-74D1F4E3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10" r="3" b="6705"/>
          <a:stretch>
            <a:fillRect/>
          </a:stretch>
        </p:blipFill>
        <p:spPr>
          <a:xfrm>
            <a:off x="6366933" y="1212723"/>
            <a:ext cx="2777067" cy="271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D81EDD1E-C09C-B619-D714-A06E201D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27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1"/>
          <p:cNvSpPr txBox="1">
            <a:spLocks noGrp="1"/>
          </p:cNvSpPr>
          <p:nvPr>
            <p:ph type="title"/>
          </p:nvPr>
        </p:nvSpPr>
        <p:spPr>
          <a:xfrm>
            <a:off x="3871075" y="2969400"/>
            <a:ext cx="45597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Direction</a:t>
            </a:r>
            <a:endParaRPr dirty="0"/>
          </a:p>
        </p:txBody>
      </p:sp>
      <p:grpSp>
        <p:nvGrpSpPr>
          <p:cNvPr id="786" name="Google Shape;786;p31"/>
          <p:cNvGrpSpPr/>
          <p:nvPr/>
        </p:nvGrpSpPr>
        <p:grpSpPr>
          <a:xfrm>
            <a:off x="713221" y="502143"/>
            <a:ext cx="2987196" cy="3456293"/>
            <a:chOff x="713221" y="502143"/>
            <a:chExt cx="2987196" cy="3456293"/>
          </a:xfrm>
        </p:grpSpPr>
        <p:grpSp>
          <p:nvGrpSpPr>
            <p:cNvPr id="787" name="Google Shape;787;p31"/>
            <p:cNvGrpSpPr/>
            <p:nvPr/>
          </p:nvGrpSpPr>
          <p:grpSpPr>
            <a:xfrm>
              <a:off x="1974337" y="1193591"/>
              <a:ext cx="1726080" cy="1115464"/>
              <a:chOff x="4838012" y="1361547"/>
              <a:chExt cx="951900" cy="615157"/>
            </a:xfrm>
          </p:grpSpPr>
          <p:sp>
            <p:nvSpPr>
              <p:cNvPr id="788" name="Google Shape;788;p31"/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7" extrusionOk="0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1"/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1"/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1"/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3" extrusionOk="0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8" extrusionOk="0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1"/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63" extrusionOk="0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1"/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1"/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1"/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1"/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1"/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31"/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31"/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31"/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1"/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1"/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0" name="Google Shape;810;p31"/>
            <p:cNvSpPr/>
            <p:nvPr/>
          </p:nvSpPr>
          <p:spPr>
            <a:xfrm>
              <a:off x="3052028" y="502143"/>
              <a:ext cx="560784" cy="924988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3003613" y="2807213"/>
              <a:ext cx="166095" cy="27398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3" name="Google Shape;813;p31"/>
            <p:cNvGrpSpPr/>
            <p:nvPr/>
          </p:nvGrpSpPr>
          <p:grpSpPr>
            <a:xfrm>
              <a:off x="713221" y="1546974"/>
              <a:ext cx="1380702" cy="2411462"/>
              <a:chOff x="713221" y="1546974"/>
              <a:chExt cx="1380702" cy="2411462"/>
            </a:xfrm>
          </p:grpSpPr>
          <p:sp>
            <p:nvSpPr>
              <p:cNvPr id="814" name="Google Shape;814;p31"/>
              <p:cNvSpPr/>
              <p:nvPr/>
            </p:nvSpPr>
            <p:spPr>
              <a:xfrm flipH="1">
                <a:off x="1210219" y="1617779"/>
                <a:ext cx="451384" cy="29751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34" extrusionOk="0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31"/>
              <p:cNvSpPr/>
              <p:nvPr/>
            </p:nvSpPr>
            <p:spPr>
              <a:xfrm flipH="1">
                <a:off x="892277" y="2443613"/>
                <a:ext cx="815622" cy="12840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39" extrusionOk="0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31"/>
              <p:cNvSpPr/>
              <p:nvPr/>
            </p:nvSpPr>
            <p:spPr>
              <a:xfrm flipH="1">
                <a:off x="1228602" y="1913255"/>
                <a:ext cx="425512" cy="57120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41" extrusionOk="0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 flipH="1">
                <a:off x="738412" y="3639812"/>
                <a:ext cx="309092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5" extrusionOk="0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 flipH="1">
                <a:off x="713221" y="3728319"/>
                <a:ext cx="332921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 flipH="1">
                <a:off x="1374978" y="3639812"/>
                <a:ext cx="312496" cy="27232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05" extrusionOk="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 flipH="1">
                <a:off x="1377020" y="3728319"/>
                <a:ext cx="332240" cy="23011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58" extrusionOk="0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 flipH="1">
                <a:off x="835769" y="1991549"/>
                <a:ext cx="548060" cy="51878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2" extrusionOk="0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 flipH="1">
                <a:off x="1041376" y="2250941"/>
                <a:ext cx="184502" cy="5446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80" extrusionOk="0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 flipH="1">
                <a:off x="1585351" y="1969082"/>
                <a:ext cx="395556" cy="444574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98" extrusionOk="0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 flipH="1">
                <a:off x="1950270" y="1940487"/>
                <a:ext cx="111654" cy="14161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9" extrusionOk="0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 flipH="1">
                <a:off x="1997246" y="2075290"/>
                <a:ext cx="33360" cy="2723"/>
              </a:xfrm>
              <a:custGeom>
                <a:avLst/>
                <a:gdLst/>
                <a:ahLst/>
                <a:cxnLst/>
                <a:rect l="l" t="t" r="r" b="b"/>
                <a:pathLst>
                  <a:path w="37" h="3" extrusionOk="0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 flipH="1">
                <a:off x="1957759" y="2005846"/>
                <a:ext cx="99400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1" extrusionOk="0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 flipH="1">
                <a:off x="2004736" y="1871725"/>
                <a:ext cx="5447" cy="49019"/>
              </a:xfrm>
              <a:custGeom>
                <a:avLst/>
                <a:gdLst/>
                <a:ahLst/>
                <a:cxnLst/>
                <a:rect l="l" t="t" r="r" b="b"/>
                <a:pathLst>
                  <a:path w="8" h="72" extrusionOk="0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8" name="Google Shape;828;p31"/>
              <p:cNvCxnSpPr/>
              <p:nvPr/>
            </p:nvCxnSpPr>
            <p:spPr>
              <a:xfrm>
                <a:off x="2004736" y="1871725"/>
                <a:ext cx="5462" cy="4892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29" name="Google Shape;829;p31"/>
              <p:cNvSpPr/>
              <p:nvPr/>
            </p:nvSpPr>
            <p:spPr>
              <a:xfrm flipH="1">
                <a:off x="1995204" y="1871044"/>
                <a:ext cx="24509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36" h="76" extrusionOk="0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 flipH="1">
                <a:off x="1987034" y="1905085"/>
                <a:ext cx="61274" cy="160673"/>
              </a:xfrm>
              <a:custGeom>
                <a:avLst/>
                <a:gdLst/>
                <a:ahLst/>
                <a:cxnLst/>
                <a:rect l="l" t="t" r="r" b="b"/>
                <a:pathLst>
                  <a:path w="69" h="180" extrusionOk="0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 flipH="1">
                <a:off x="1913506" y="1664075"/>
                <a:ext cx="161354" cy="20220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27" extrusionOk="0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 flipH="1">
                <a:off x="1896486" y="1640246"/>
                <a:ext cx="197438" cy="2559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87" extrusionOk="0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 flipH="1">
                <a:off x="1989758" y="1937083"/>
                <a:ext cx="101442" cy="12322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 flipH="1">
                <a:off x="1938015" y="1908489"/>
                <a:ext cx="118462" cy="11710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 flipH="1">
                <a:off x="1980907" y="2003804"/>
                <a:ext cx="15659" cy="1361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2" y="4"/>
                      <a:pt x="3" y="6"/>
                    </a:cubicBezTo>
                    <a:cubicBezTo>
                      <a:pt x="7" y="10"/>
                      <a:pt x="12" y="13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13"/>
                      <a:pt x="12" y="11"/>
                      <a:pt x="9" y="9"/>
                    </a:cubicBezTo>
                    <a:cubicBezTo>
                      <a:pt x="7" y="8"/>
                      <a:pt x="6" y="6"/>
                      <a:pt x="4" y="4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2"/>
                      <a:pt x="2" y="1"/>
                      <a:pt x="1" y="0"/>
                    </a:cubicBezTo>
                  </a:path>
                </a:pathLst>
              </a:custGeom>
              <a:solidFill>
                <a:srgbClr val="FF643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 flipH="1">
                <a:off x="1995885" y="1954785"/>
                <a:ext cx="60593" cy="51061"/>
              </a:xfrm>
              <a:custGeom>
                <a:avLst/>
                <a:gdLst/>
                <a:ahLst/>
                <a:cxnLst/>
                <a:rect l="l" t="t" r="r" b="b"/>
                <a:pathLst>
                  <a:path w="68" h="57" extrusionOk="0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 flipH="1">
                <a:off x="1980907" y="1954785"/>
                <a:ext cx="75571" cy="62635"/>
              </a:xfrm>
              <a:custGeom>
                <a:avLst/>
                <a:gdLst/>
                <a:ahLst/>
                <a:cxnLst/>
                <a:rect l="l" t="t" r="r" b="b"/>
                <a:pathLst>
                  <a:path w="85" h="70" extrusionOk="0">
                    <a:moveTo>
                      <a:pt x="76" y="64"/>
                    </a:moveTo>
                    <a:cubicBezTo>
                      <a:pt x="79" y="66"/>
                      <a:pt x="81" y="68"/>
                      <a:pt x="85" y="70"/>
                    </a:cubicBezTo>
                    <a:cubicBezTo>
                      <a:pt x="82" y="68"/>
                      <a:pt x="79" y="66"/>
                      <a:pt x="76" y="64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4"/>
                      <a:pt x="15" y="22"/>
                      <a:pt x="29" y="22"/>
                    </a:cubicBezTo>
                    <a:cubicBezTo>
                      <a:pt x="40" y="22"/>
                      <a:pt x="51" y="17"/>
                      <a:pt x="61" y="9"/>
                    </a:cubicBezTo>
                    <a:cubicBezTo>
                      <a:pt x="61" y="9"/>
                      <a:pt x="53" y="34"/>
                      <a:pt x="68" y="55"/>
                    </a:cubicBezTo>
                    <a:cubicBezTo>
                      <a:pt x="69" y="56"/>
                      <a:pt x="70" y="57"/>
                      <a:pt x="70" y="58"/>
                    </a:cubicBezTo>
                    <a:cubicBezTo>
                      <a:pt x="56" y="40"/>
                      <a:pt x="61" y="17"/>
                      <a:pt x="63" y="11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4" y="11"/>
                      <a:pt x="49" y="14"/>
                      <a:pt x="43" y="16"/>
                    </a:cubicBezTo>
                    <a:cubicBezTo>
                      <a:pt x="37" y="18"/>
                      <a:pt x="32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0" y="19"/>
                      <a:pt x="14" y="18"/>
                      <a:pt x="9" y="14"/>
                    </a:cubicBezTo>
                    <a:cubicBezTo>
                      <a:pt x="5" y="11"/>
                      <a:pt x="1" y="6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 flipH="1">
                <a:off x="2008820" y="2029675"/>
                <a:ext cx="53785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2" extrusionOk="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 flipH="1">
                <a:off x="1998608" y="2000399"/>
                <a:ext cx="63316" cy="1089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" extrusionOk="0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 flipH="1">
                <a:off x="2004736" y="1974528"/>
                <a:ext cx="51742" cy="1429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6" extrusionOk="0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 flipH="1">
                <a:off x="2004736" y="1983379"/>
                <a:ext cx="681" cy="5447"/>
              </a:xfrm>
              <a:custGeom>
                <a:avLst/>
                <a:gdLst/>
                <a:ahLst/>
                <a:cxnLst/>
                <a:rect l="l" t="t" r="r" b="b"/>
                <a:pathLst>
                  <a:path w="1" h="6" extrusionOk="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 flipH="1">
                <a:off x="1583990" y="1959550"/>
                <a:ext cx="411214" cy="51061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73" extrusionOk="0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 flipH="1">
                <a:off x="1625519" y="2133159"/>
                <a:ext cx="66040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74" h="325" extrusionOk="0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 flipH="1">
                <a:off x="1228601" y="1913255"/>
                <a:ext cx="442533" cy="59027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62" extrusionOk="0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 flipH="1">
                <a:off x="885470" y="2443613"/>
                <a:ext cx="822429" cy="123092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80" extrusionOk="0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 flipH="1">
                <a:off x="1392680" y="1810451"/>
                <a:ext cx="125271" cy="23964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1392679" y="1839726"/>
                <a:ext cx="0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5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 flipH="1">
                <a:off x="1392679" y="1839726"/>
                <a:ext cx="117101" cy="6127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" extrusionOk="0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FF86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 flipH="1">
                <a:off x="1351149" y="1610290"/>
                <a:ext cx="240329" cy="29479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30" extrusionOk="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 flipH="1">
                <a:off x="1406976" y="1777091"/>
                <a:ext cx="43572" cy="217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 flipH="1">
                <a:off x="1575820" y="1760070"/>
                <a:ext cx="15659" cy="170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7B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 flipH="1">
                <a:off x="1542459" y="1736923"/>
                <a:ext cx="25191" cy="44934"/>
              </a:xfrm>
              <a:custGeom>
                <a:avLst/>
                <a:gdLst/>
                <a:ahLst/>
                <a:cxnLst/>
                <a:rect l="l" t="t" r="r" b="b"/>
                <a:pathLst>
                  <a:path w="28" h="50" extrusionOk="0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 flipH="1">
                <a:off x="1437613" y="1681095"/>
                <a:ext cx="61274" cy="64678"/>
              </a:xfrm>
              <a:custGeom>
                <a:avLst/>
                <a:gdLst/>
                <a:ahLst/>
                <a:cxnLst/>
                <a:rect l="l" t="t" r="r" b="b"/>
                <a:pathLst>
                  <a:path w="69" h="73" extrusionOk="0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 flipH="1">
                <a:off x="1536332" y="1684499"/>
                <a:ext cx="49019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 flipH="1">
                <a:off x="1464165" y="1808408"/>
                <a:ext cx="87145" cy="25871"/>
              </a:xfrm>
              <a:custGeom>
                <a:avLst/>
                <a:gdLst/>
                <a:ahLst/>
                <a:cxnLst/>
                <a:rect l="l" t="t" r="r" b="b"/>
                <a:pathLst>
                  <a:path w="98" h="29" extrusionOk="0">
                    <a:moveTo>
                      <a:pt x="31" y="25"/>
                    </a:moveTo>
                    <a:cubicBezTo>
                      <a:pt x="35" y="26"/>
                      <a:pt x="39" y="27"/>
                      <a:pt x="43" y="27"/>
                    </a:cubicBezTo>
                    <a:cubicBezTo>
                      <a:pt x="61" y="29"/>
                      <a:pt x="79" y="22"/>
                      <a:pt x="97" y="6"/>
                    </a:cubicBezTo>
                    <a:cubicBezTo>
                      <a:pt x="98" y="6"/>
                      <a:pt x="98" y="4"/>
                      <a:pt x="98" y="4"/>
                    </a:cubicBezTo>
                    <a:cubicBezTo>
                      <a:pt x="97" y="3"/>
                      <a:pt x="96" y="3"/>
                      <a:pt x="95" y="3"/>
                    </a:cubicBezTo>
                    <a:cubicBezTo>
                      <a:pt x="78" y="18"/>
                      <a:pt x="61" y="25"/>
                      <a:pt x="44" y="23"/>
                    </a:cubicBezTo>
                    <a:cubicBezTo>
                      <a:pt x="19" y="21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12" y="19"/>
                      <a:pt x="31" y="25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 flipH="1">
                <a:off x="1302130" y="1721264"/>
                <a:ext cx="66040" cy="12935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5" extrusionOk="0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 flipH="1">
                <a:off x="1328001" y="1751220"/>
                <a:ext cx="33360" cy="272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30" extrusionOk="0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 flipH="1">
                <a:off x="1306215" y="1546974"/>
                <a:ext cx="307050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8" extrusionOk="0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 flipH="1">
                <a:off x="1161881" y="2299279"/>
                <a:ext cx="39488" cy="2110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 flipH="1">
                <a:off x="1202050" y="2133840"/>
                <a:ext cx="322709" cy="44729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501" extrusionOk="0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 flipH="1">
                <a:off x="1328038" y="2250941"/>
                <a:ext cx="70769" cy="72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1"/>
              <p:cNvSpPr/>
              <p:nvPr/>
            </p:nvSpPr>
            <p:spPr>
              <a:xfrm flipH="1">
                <a:off x="1153711" y="2244133"/>
                <a:ext cx="171567" cy="2049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0" extrusionOk="0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 flipH="1">
                <a:off x="1464846" y="1736923"/>
                <a:ext cx="27233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30" h="53" extrusionOk="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31"/>
            <p:cNvGrpSpPr/>
            <p:nvPr/>
          </p:nvGrpSpPr>
          <p:grpSpPr>
            <a:xfrm>
              <a:off x="1880948" y="2504669"/>
              <a:ext cx="959226" cy="675313"/>
              <a:chOff x="4768936" y="2201894"/>
              <a:chExt cx="959226" cy="675313"/>
            </a:xfrm>
          </p:grpSpPr>
          <p:sp>
            <p:nvSpPr>
              <p:cNvPr id="865" name="Google Shape;865;p31"/>
              <p:cNvSpPr/>
              <p:nvPr/>
            </p:nvSpPr>
            <p:spPr>
              <a:xfrm>
                <a:off x="4768936" y="2201894"/>
                <a:ext cx="959226" cy="67531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65" extrusionOk="0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>
                <a:off x="4874390" y="2238397"/>
                <a:ext cx="750345" cy="3325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4" extrusionOk="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5109633" y="2384410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5229284" y="2467556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5355017" y="231546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5478722" y="2386438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5604456" y="2222173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4856139" y="254867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4848027" y="2635878"/>
                <a:ext cx="66923" cy="1520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83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4971732" y="2564899"/>
                <a:ext cx="66923" cy="2230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1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5093410" y="2491892"/>
                <a:ext cx="66923" cy="296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0" extrusionOk="0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5219143" y="2548675"/>
                <a:ext cx="6489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9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5342849" y="2418885"/>
                <a:ext cx="66923" cy="369089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9" extrusionOk="0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>
                <a:off x="5464527" y="2479724"/>
                <a:ext cx="66923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7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>
                <a:off x="5588232" y="2329655"/>
                <a:ext cx="66923" cy="4583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8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F478D67F-15B3-4085-728F-6CF9D7B0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sp>
        <p:nvSpPr>
          <p:cNvPr id="7" name="Google Shape;9976;p61">
            <a:extLst>
              <a:ext uri="{FF2B5EF4-FFF2-40B4-BE49-F238E27FC236}">
                <a16:creationId xmlns:a16="http://schemas.microsoft.com/office/drawing/2014/main" id="{74E7E0B7-770D-3CC2-344B-E618F96ADCB1}"/>
              </a:ext>
            </a:extLst>
          </p:cNvPr>
          <p:cNvSpPr/>
          <p:nvPr/>
        </p:nvSpPr>
        <p:spPr>
          <a:xfrm>
            <a:off x="8599081" y="4641357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976;p61">
            <a:extLst>
              <a:ext uri="{FF2B5EF4-FFF2-40B4-BE49-F238E27FC236}">
                <a16:creationId xmlns:a16="http://schemas.microsoft.com/office/drawing/2014/main" id="{FB0C2B38-E904-AECC-AFC8-ECB4CFBDD9C2}"/>
              </a:ext>
            </a:extLst>
          </p:cNvPr>
          <p:cNvSpPr/>
          <p:nvPr/>
        </p:nvSpPr>
        <p:spPr>
          <a:xfrm>
            <a:off x="8599081" y="128878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>
          <a:extLst>
            <a:ext uri="{FF2B5EF4-FFF2-40B4-BE49-F238E27FC236}">
              <a16:creationId xmlns:a16="http://schemas.microsoft.com/office/drawing/2014/main" id="{BA14193F-10C6-CF35-FAC7-9326EB9E1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4">
            <a:extLst>
              <a:ext uri="{FF2B5EF4-FFF2-40B4-BE49-F238E27FC236}">
                <a16:creationId xmlns:a16="http://schemas.microsoft.com/office/drawing/2014/main" id="{A9FC732D-9282-3655-DBF8-C1EF1F63F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direction</a:t>
            </a:r>
            <a:endParaRPr dirty="0"/>
          </a:p>
        </p:txBody>
      </p:sp>
      <p:sp>
        <p:nvSpPr>
          <p:cNvPr id="1295" name="Google Shape;1295;p44">
            <a:extLst>
              <a:ext uri="{FF2B5EF4-FFF2-40B4-BE49-F238E27FC236}">
                <a16:creationId xmlns:a16="http://schemas.microsoft.com/office/drawing/2014/main" id="{B35A3380-89F1-83D0-D2DA-B827ED3380BC}"/>
              </a:ext>
            </a:extLst>
          </p:cNvPr>
          <p:cNvSpPr txBox="1"/>
          <p:nvPr/>
        </p:nvSpPr>
        <p:spPr>
          <a:xfrm>
            <a:off x="3221600" y="1189100"/>
            <a:ext cx="5208900" cy="341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>
              <a:lnSpc>
                <a:spcPct val="200000"/>
              </a:lnSpc>
              <a:buClr>
                <a:schemeClr val="lt2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</a:rPr>
              <a:t>We’re planning to taking on the bigger challenge: transportation analysis in Egypt.</a:t>
            </a:r>
            <a:b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</a:rPr>
            </a:b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</a:rPr>
              <a:t>Our goal is to predict fares and travel times—despite the lack of detailed, structured data.</a:t>
            </a:r>
            <a:b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</a:rPr>
            </a:b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</a:rPr>
              <a:t>With the right preprocessing and determination, we believe it’s achievable.</a:t>
            </a:r>
            <a:endParaRPr lang="en-US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" name="Picture 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481F1189-2884-A7AD-653D-AC607EAE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3" name="Picture 2" descr="A red white and black flag&#10;&#10;AI-generated content may be incorrect.">
            <a:extLst>
              <a:ext uri="{FF2B5EF4-FFF2-40B4-BE49-F238E27FC236}">
                <a16:creationId xmlns:a16="http://schemas.microsoft.com/office/drawing/2014/main" id="{35493137-8896-7085-C934-7BCB5750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88" y="1328694"/>
            <a:ext cx="2393027" cy="26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B2E0D95E-F380-50B5-E69E-455344A4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6124167D-A2B0-7C50-0D50-A359CB1F5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0062" y="2269279"/>
            <a:ext cx="3878237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pic>
        <p:nvPicPr>
          <p:cNvPr id="1234" name="Picture 123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36DBC030-A51C-9D82-81A0-E1BDBBBD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30" y="4537181"/>
            <a:ext cx="1673725" cy="606319"/>
          </a:xfrm>
          <a:prstGeom prst="rect">
            <a:avLst/>
          </a:prstGeom>
        </p:spPr>
      </p:pic>
      <p:grpSp>
        <p:nvGrpSpPr>
          <p:cNvPr id="2" name="Google Shape;1354;p46">
            <a:extLst>
              <a:ext uri="{FF2B5EF4-FFF2-40B4-BE49-F238E27FC236}">
                <a16:creationId xmlns:a16="http://schemas.microsoft.com/office/drawing/2014/main" id="{305A1631-76E9-F75C-9F64-67EB3C76B376}"/>
              </a:ext>
            </a:extLst>
          </p:cNvPr>
          <p:cNvGrpSpPr/>
          <p:nvPr/>
        </p:nvGrpSpPr>
        <p:grpSpPr>
          <a:xfrm>
            <a:off x="803583" y="864120"/>
            <a:ext cx="3460669" cy="3679360"/>
            <a:chOff x="4977785" y="924631"/>
            <a:chExt cx="3460669" cy="3679360"/>
          </a:xfrm>
        </p:grpSpPr>
        <p:grpSp>
          <p:nvGrpSpPr>
            <p:cNvPr id="3" name="Google Shape;1355;p46">
              <a:extLst>
                <a:ext uri="{FF2B5EF4-FFF2-40B4-BE49-F238E27FC236}">
                  <a16:creationId xmlns:a16="http://schemas.microsoft.com/office/drawing/2014/main" id="{36278B5D-84E4-3769-D96A-364C7D15A1BD}"/>
                </a:ext>
              </a:extLst>
            </p:cNvPr>
            <p:cNvGrpSpPr/>
            <p:nvPr/>
          </p:nvGrpSpPr>
          <p:grpSpPr>
            <a:xfrm>
              <a:off x="5409492" y="1599100"/>
              <a:ext cx="1988668" cy="1400059"/>
              <a:chOff x="3622711" y="1331469"/>
              <a:chExt cx="959226" cy="675313"/>
            </a:xfrm>
          </p:grpSpPr>
          <p:sp>
            <p:nvSpPr>
              <p:cNvPr id="1085" name="Google Shape;1356;p46">
                <a:extLst>
                  <a:ext uri="{FF2B5EF4-FFF2-40B4-BE49-F238E27FC236}">
                    <a16:creationId xmlns:a16="http://schemas.microsoft.com/office/drawing/2014/main" id="{FECD366B-DC28-15B5-E4DC-4EC0E3A1395A}"/>
                  </a:ext>
                </a:extLst>
              </p:cNvPr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65" extrusionOk="0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357;p46">
                <a:extLst>
                  <a:ext uri="{FF2B5EF4-FFF2-40B4-BE49-F238E27FC236}">
                    <a16:creationId xmlns:a16="http://schemas.microsoft.com/office/drawing/2014/main" id="{7767AE4F-ABC6-9D5A-7876-E6E51BD0DE95}"/>
                  </a:ext>
                </a:extLst>
              </p:cNvPr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4" extrusionOk="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rgbClr val="41578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358;p46">
                <a:extLst>
                  <a:ext uri="{FF2B5EF4-FFF2-40B4-BE49-F238E27FC236}">
                    <a16:creationId xmlns:a16="http://schemas.microsoft.com/office/drawing/2014/main" id="{AE352E2D-CCF3-4FDC-7F52-F1CD405EBFF7}"/>
                  </a:ext>
                </a:extLst>
              </p:cNvPr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359;p46">
                <a:extLst>
                  <a:ext uri="{FF2B5EF4-FFF2-40B4-BE49-F238E27FC236}">
                    <a16:creationId xmlns:a16="http://schemas.microsoft.com/office/drawing/2014/main" id="{F59993AE-FD64-9B55-34C3-D5C9D5300641}"/>
                  </a:ext>
                </a:extLst>
              </p:cNvPr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360;p46">
                <a:extLst>
                  <a:ext uri="{FF2B5EF4-FFF2-40B4-BE49-F238E27FC236}">
                    <a16:creationId xmlns:a16="http://schemas.microsoft.com/office/drawing/2014/main" id="{61F525D7-F449-A43C-49E9-D9C612797D70}"/>
                  </a:ext>
                </a:extLst>
              </p:cNvPr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361;p46">
                <a:extLst>
                  <a:ext uri="{FF2B5EF4-FFF2-40B4-BE49-F238E27FC236}">
                    <a16:creationId xmlns:a16="http://schemas.microsoft.com/office/drawing/2014/main" id="{53D0DC75-3BD2-74E8-0417-8CD157039B30}"/>
                  </a:ext>
                </a:extLst>
              </p:cNvPr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362;p46">
                <a:extLst>
                  <a:ext uri="{FF2B5EF4-FFF2-40B4-BE49-F238E27FC236}">
                    <a16:creationId xmlns:a16="http://schemas.microsoft.com/office/drawing/2014/main" id="{C4AFB388-D978-A3BD-AB1C-7C43BFD3BB9A}"/>
                  </a:ext>
                </a:extLst>
              </p:cNvPr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363;p46">
                <a:extLst>
                  <a:ext uri="{FF2B5EF4-FFF2-40B4-BE49-F238E27FC236}">
                    <a16:creationId xmlns:a16="http://schemas.microsoft.com/office/drawing/2014/main" id="{02111733-7440-6BB0-1845-B4BAA205F5AE}"/>
                  </a:ext>
                </a:extLst>
              </p:cNvPr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364;p46">
                <a:extLst>
                  <a:ext uri="{FF2B5EF4-FFF2-40B4-BE49-F238E27FC236}">
                    <a16:creationId xmlns:a16="http://schemas.microsoft.com/office/drawing/2014/main" id="{7CA3536D-482C-BB78-3322-9FE440FAD8B5}"/>
                  </a:ext>
                </a:extLst>
              </p:cNvPr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avLst/>
                <a:gdLst/>
                <a:ahLst/>
                <a:cxnLst/>
                <a:rect l="l" t="t" r="r" b="b"/>
                <a:pathLst>
                  <a:path w="36" h="83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365;p46">
                <a:extLst>
                  <a:ext uri="{FF2B5EF4-FFF2-40B4-BE49-F238E27FC236}">
                    <a16:creationId xmlns:a16="http://schemas.microsoft.com/office/drawing/2014/main" id="{B82E48B2-2C49-7F48-0A3A-9646B9408324}"/>
                  </a:ext>
                </a:extLst>
              </p:cNvPr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1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366;p46">
                <a:extLst>
                  <a:ext uri="{FF2B5EF4-FFF2-40B4-BE49-F238E27FC236}">
                    <a16:creationId xmlns:a16="http://schemas.microsoft.com/office/drawing/2014/main" id="{15222DB4-EBB6-5A60-163C-F13BE38AF98D}"/>
                  </a:ext>
                </a:extLst>
              </p:cNvPr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0" extrusionOk="0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367;p46">
                <a:extLst>
                  <a:ext uri="{FF2B5EF4-FFF2-40B4-BE49-F238E27FC236}">
                    <a16:creationId xmlns:a16="http://schemas.microsoft.com/office/drawing/2014/main" id="{51F68D9C-EAC4-D70D-8F6A-0A0B7A00D07C}"/>
                  </a:ext>
                </a:extLst>
              </p:cNvPr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9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368;p46">
                <a:extLst>
                  <a:ext uri="{FF2B5EF4-FFF2-40B4-BE49-F238E27FC236}">
                    <a16:creationId xmlns:a16="http://schemas.microsoft.com/office/drawing/2014/main" id="{5C80C9E0-239C-B4A7-9371-629304194CF0}"/>
                  </a:ext>
                </a:extLst>
              </p:cNvPr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9" extrusionOk="0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369;p46">
                <a:extLst>
                  <a:ext uri="{FF2B5EF4-FFF2-40B4-BE49-F238E27FC236}">
                    <a16:creationId xmlns:a16="http://schemas.microsoft.com/office/drawing/2014/main" id="{B2749AF8-45B5-BF9C-F36F-797C99BFE13D}"/>
                  </a:ext>
                </a:extLst>
              </p:cNvPr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7" extrusionOk="0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370;p46">
                <a:extLst>
                  <a:ext uri="{FF2B5EF4-FFF2-40B4-BE49-F238E27FC236}">
                    <a16:creationId xmlns:a16="http://schemas.microsoft.com/office/drawing/2014/main" id="{244FBF3A-C2EC-5DE1-0C87-B8E3B3479BDF}"/>
                  </a:ext>
                </a:extLst>
              </p:cNvPr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8" extrusionOk="0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1371;p46">
              <a:extLst>
                <a:ext uri="{FF2B5EF4-FFF2-40B4-BE49-F238E27FC236}">
                  <a16:creationId xmlns:a16="http://schemas.microsoft.com/office/drawing/2014/main" id="{D3E79F1E-1C13-2D6A-63D3-A4734170DFBE}"/>
                </a:ext>
              </a:extLst>
            </p:cNvPr>
            <p:cNvGrpSpPr/>
            <p:nvPr/>
          </p:nvGrpSpPr>
          <p:grpSpPr>
            <a:xfrm flipH="1">
              <a:off x="6979971" y="1968812"/>
              <a:ext cx="1458483" cy="2635179"/>
              <a:chOff x="5132143" y="1520276"/>
              <a:chExt cx="1241051" cy="2242324"/>
            </a:xfrm>
          </p:grpSpPr>
          <p:sp>
            <p:nvSpPr>
              <p:cNvPr id="1165" name="Google Shape;1372;p46">
                <a:extLst>
                  <a:ext uri="{FF2B5EF4-FFF2-40B4-BE49-F238E27FC236}">
                    <a16:creationId xmlns:a16="http://schemas.microsoft.com/office/drawing/2014/main" id="{B95DB290-1FE4-2D3C-EFAC-D609823470DE}"/>
                  </a:ext>
                </a:extLst>
              </p:cNvPr>
              <p:cNvSpPr/>
              <p:nvPr/>
            </p:nvSpPr>
            <p:spPr>
              <a:xfrm flipH="1">
                <a:off x="5171192" y="3562026"/>
                <a:ext cx="209023" cy="18755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45" extrusionOk="0">
                    <a:moveTo>
                      <a:pt x="0" y="10"/>
                    </a:moveTo>
                    <a:lnTo>
                      <a:pt x="14" y="190"/>
                    </a:lnTo>
                    <a:lnTo>
                      <a:pt x="273" y="245"/>
                    </a:lnTo>
                    <a:lnTo>
                      <a:pt x="141" y="111"/>
                    </a:lnTo>
                    <a:lnTo>
                      <a:pt x="109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373;p46">
                <a:extLst>
                  <a:ext uri="{FF2B5EF4-FFF2-40B4-BE49-F238E27FC236}">
                    <a16:creationId xmlns:a16="http://schemas.microsoft.com/office/drawing/2014/main" id="{203BC602-0324-7FF0-CF6C-4CD580AE9C92}"/>
                  </a:ext>
                </a:extLst>
              </p:cNvPr>
              <p:cNvSpPr/>
              <p:nvPr/>
            </p:nvSpPr>
            <p:spPr>
              <a:xfrm flipH="1">
                <a:off x="5132143" y="3634751"/>
                <a:ext cx="265681" cy="12784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" extrusionOk="0">
                    <a:moveTo>
                      <a:pt x="164" y="0"/>
                    </a:moveTo>
                    <a:lnTo>
                      <a:pt x="347" y="162"/>
                    </a:lnTo>
                    <a:lnTo>
                      <a:pt x="0" y="167"/>
                    </a:lnTo>
                    <a:lnTo>
                      <a:pt x="23" y="2"/>
                    </a:lnTo>
                    <a:lnTo>
                      <a:pt x="93" y="69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374;p46">
                <a:extLst>
                  <a:ext uri="{FF2B5EF4-FFF2-40B4-BE49-F238E27FC236}">
                    <a16:creationId xmlns:a16="http://schemas.microsoft.com/office/drawing/2014/main" id="{E5EB2E22-A05D-E2F8-8BDC-0D6BEAD93138}"/>
                  </a:ext>
                </a:extLst>
              </p:cNvPr>
              <p:cNvSpPr/>
              <p:nvPr/>
            </p:nvSpPr>
            <p:spPr>
              <a:xfrm flipH="1">
                <a:off x="5245460" y="3649296"/>
                <a:ext cx="26798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3" y="25"/>
                    </a:moveTo>
                    <a:lnTo>
                      <a:pt x="0" y="20"/>
                    </a:lnTo>
                    <a:lnTo>
                      <a:pt x="33" y="0"/>
                    </a:lnTo>
                    <a:lnTo>
                      <a:pt x="35" y="4"/>
                    </a:lnTo>
                    <a:lnTo>
                      <a:pt x="3" y="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375;p46">
                <a:extLst>
                  <a:ext uri="{FF2B5EF4-FFF2-40B4-BE49-F238E27FC236}">
                    <a16:creationId xmlns:a16="http://schemas.microsoft.com/office/drawing/2014/main" id="{E5E38450-5061-CB07-7690-9538DEE167DA}"/>
                  </a:ext>
                </a:extLst>
              </p:cNvPr>
              <p:cNvSpPr/>
              <p:nvPr/>
            </p:nvSpPr>
            <p:spPr>
              <a:xfrm flipH="1">
                <a:off x="5224021" y="3660013"/>
                <a:ext cx="26798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5"/>
                    </a:moveTo>
                    <a:lnTo>
                      <a:pt x="0" y="20"/>
                    </a:lnTo>
                    <a:lnTo>
                      <a:pt x="32" y="0"/>
                    </a:lnTo>
                    <a:lnTo>
                      <a:pt x="35" y="4"/>
                    </a:lnTo>
                    <a:lnTo>
                      <a:pt x="5" y="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376;p46">
                <a:extLst>
                  <a:ext uri="{FF2B5EF4-FFF2-40B4-BE49-F238E27FC236}">
                    <a16:creationId xmlns:a16="http://schemas.microsoft.com/office/drawing/2014/main" id="{955C4397-8CF8-B6F4-101F-736535F7DB01}"/>
                  </a:ext>
                </a:extLst>
              </p:cNvPr>
              <p:cNvSpPr/>
              <p:nvPr/>
            </p:nvSpPr>
            <p:spPr>
              <a:xfrm flipH="1">
                <a:off x="5749192" y="3588825"/>
                <a:ext cx="205194" cy="16841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20" extrusionOk="0">
                    <a:moveTo>
                      <a:pt x="245" y="7"/>
                    </a:moveTo>
                    <a:lnTo>
                      <a:pt x="268" y="160"/>
                    </a:lnTo>
                    <a:lnTo>
                      <a:pt x="0" y="220"/>
                    </a:lnTo>
                    <a:lnTo>
                      <a:pt x="144" y="84"/>
                    </a:lnTo>
                    <a:lnTo>
                      <a:pt x="134" y="0"/>
                    </a:lnTo>
                    <a:lnTo>
                      <a:pt x="245" y="7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377;p46">
                <a:extLst>
                  <a:ext uri="{FF2B5EF4-FFF2-40B4-BE49-F238E27FC236}">
                    <a16:creationId xmlns:a16="http://schemas.microsoft.com/office/drawing/2014/main" id="{AB8BBC3F-7154-BB0A-DDAD-CC0C7297A492}"/>
                  </a:ext>
                </a:extLst>
              </p:cNvPr>
              <p:cNvSpPr/>
              <p:nvPr/>
            </p:nvSpPr>
            <p:spPr>
              <a:xfrm flipH="1">
                <a:off x="5738472" y="3645474"/>
                <a:ext cx="236587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3" extrusionOk="0">
                    <a:moveTo>
                      <a:pt x="159" y="0"/>
                    </a:moveTo>
                    <a:lnTo>
                      <a:pt x="0" y="153"/>
                    </a:lnTo>
                    <a:lnTo>
                      <a:pt x="309" y="151"/>
                    </a:lnTo>
                    <a:lnTo>
                      <a:pt x="286" y="7"/>
                    </a:lnTo>
                    <a:lnTo>
                      <a:pt x="238" y="72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378;p46">
                <a:extLst>
                  <a:ext uri="{FF2B5EF4-FFF2-40B4-BE49-F238E27FC236}">
                    <a16:creationId xmlns:a16="http://schemas.microsoft.com/office/drawing/2014/main" id="{46B47FFA-11DD-9023-F3E7-CB566ECAB177}"/>
                  </a:ext>
                </a:extLst>
              </p:cNvPr>
              <p:cNvSpPr/>
              <p:nvPr/>
            </p:nvSpPr>
            <p:spPr>
              <a:xfrm flipH="1">
                <a:off x="5851789" y="3660019"/>
                <a:ext cx="26032" cy="17607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2" y="23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34" y="18"/>
                    </a:lnTo>
                    <a:lnTo>
                      <a:pt x="32" y="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379;p46">
                <a:extLst>
                  <a:ext uri="{FF2B5EF4-FFF2-40B4-BE49-F238E27FC236}">
                    <a16:creationId xmlns:a16="http://schemas.microsoft.com/office/drawing/2014/main" id="{C3E3EB8C-C571-4128-A508-4B903C6F5D29}"/>
                  </a:ext>
                </a:extLst>
              </p:cNvPr>
              <p:cNvSpPr/>
              <p:nvPr/>
            </p:nvSpPr>
            <p:spPr>
              <a:xfrm flipH="1">
                <a:off x="5872461" y="3670737"/>
                <a:ext cx="26798" cy="17607"/>
              </a:xfrm>
              <a:custGeom>
                <a:avLst/>
                <a:gdLst/>
                <a:ahLst/>
                <a:cxnLst/>
                <a:rect l="l" t="t" r="r" b="b"/>
                <a:pathLst>
                  <a:path w="35" h="23" extrusionOk="0">
                    <a:moveTo>
                      <a:pt x="32" y="23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35" y="18"/>
                    </a:lnTo>
                    <a:lnTo>
                      <a:pt x="32" y="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380;p46">
                <a:extLst>
                  <a:ext uri="{FF2B5EF4-FFF2-40B4-BE49-F238E27FC236}">
                    <a16:creationId xmlns:a16="http://schemas.microsoft.com/office/drawing/2014/main" id="{5B24E8C8-B18B-1D5D-7EFD-C2A261307FD7}"/>
                  </a:ext>
                </a:extLst>
              </p:cNvPr>
              <p:cNvSpPr/>
              <p:nvPr/>
            </p:nvSpPr>
            <p:spPr>
              <a:xfrm rot="-633488" flipH="1">
                <a:off x="5673471" y="1766217"/>
                <a:ext cx="128195" cy="25368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87" extrusionOk="0">
                    <a:moveTo>
                      <a:pt x="145" y="0"/>
                    </a:moveTo>
                    <a:cubicBezTo>
                      <a:pt x="144" y="45"/>
                      <a:pt x="144" y="45"/>
                      <a:pt x="144" y="45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38" y="156"/>
                      <a:pt x="90" y="287"/>
                      <a:pt x="37" y="284"/>
                    </a:cubicBezTo>
                    <a:cubicBezTo>
                      <a:pt x="5" y="283"/>
                      <a:pt x="0" y="232"/>
                      <a:pt x="2" y="194"/>
                    </a:cubicBezTo>
                    <a:cubicBezTo>
                      <a:pt x="2" y="187"/>
                      <a:pt x="2" y="180"/>
                      <a:pt x="3" y="174"/>
                    </a:cubicBezTo>
                    <a:cubicBezTo>
                      <a:pt x="4" y="161"/>
                      <a:pt x="5" y="152"/>
                      <a:pt x="5" y="152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20" y="93"/>
                      <a:pt x="21" y="90"/>
                      <a:pt x="22" y="87"/>
                    </a:cubicBezTo>
                    <a:cubicBezTo>
                      <a:pt x="29" y="75"/>
                      <a:pt x="39" y="64"/>
                      <a:pt x="51" y="54"/>
                    </a:cubicBezTo>
                    <a:cubicBezTo>
                      <a:pt x="89" y="24"/>
                      <a:pt x="145" y="0"/>
                      <a:pt x="145" y="0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381;p46">
                <a:extLst>
                  <a:ext uri="{FF2B5EF4-FFF2-40B4-BE49-F238E27FC236}">
                    <a16:creationId xmlns:a16="http://schemas.microsoft.com/office/drawing/2014/main" id="{A83F3F2E-56BF-1215-EB89-7BDF0A808AE4}"/>
                  </a:ext>
                </a:extLst>
              </p:cNvPr>
              <p:cNvSpPr/>
              <p:nvPr/>
            </p:nvSpPr>
            <p:spPr>
              <a:xfrm>
                <a:off x="5738480" y="1670962"/>
                <a:ext cx="0" cy="17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382;p46">
                <a:extLst>
                  <a:ext uri="{FF2B5EF4-FFF2-40B4-BE49-F238E27FC236}">
                    <a16:creationId xmlns:a16="http://schemas.microsoft.com/office/drawing/2014/main" id="{79D9F9B1-E3BB-8D77-5F5D-F943BF3726D1}"/>
                  </a:ext>
                </a:extLst>
              </p:cNvPr>
              <p:cNvSpPr/>
              <p:nvPr/>
            </p:nvSpPr>
            <p:spPr>
              <a:xfrm rot="-633489" flipH="1">
                <a:off x="5671050" y="1807722"/>
                <a:ext cx="125496" cy="130217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8" extrusionOk="0">
                    <a:moveTo>
                      <a:pt x="142" y="0"/>
                    </a:moveTo>
                    <a:cubicBezTo>
                      <a:pt x="119" y="40"/>
                      <a:pt x="59" y="105"/>
                      <a:pt x="10" y="108"/>
                    </a:cubicBezTo>
                    <a:cubicBezTo>
                      <a:pt x="9" y="108"/>
                      <a:pt x="8" y="108"/>
                      <a:pt x="7" y="108"/>
                    </a:cubicBezTo>
                    <a:cubicBezTo>
                      <a:pt x="6" y="108"/>
                      <a:pt x="5" y="108"/>
                      <a:pt x="3" y="108"/>
                    </a:cubicBezTo>
                    <a:cubicBezTo>
                      <a:pt x="3" y="111"/>
                      <a:pt x="2" y="118"/>
                      <a:pt x="1" y="128"/>
                    </a:cubicBezTo>
                    <a:cubicBezTo>
                      <a:pt x="0" y="134"/>
                      <a:pt x="0" y="141"/>
                      <a:pt x="0" y="148"/>
                    </a:cubicBezTo>
                    <a:cubicBezTo>
                      <a:pt x="103" y="112"/>
                      <a:pt x="138" y="12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383;p46">
                <a:extLst>
                  <a:ext uri="{FF2B5EF4-FFF2-40B4-BE49-F238E27FC236}">
                    <a16:creationId xmlns:a16="http://schemas.microsoft.com/office/drawing/2014/main" id="{C057C94E-C2AD-617B-2CB6-5AE71D473595}"/>
                  </a:ext>
                </a:extLst>
              </p:cNvPr>
              <p:cNvSpPr/>
              <p:nvPr/>
            </p:nvSpPr>
            <p:spPr>
              <a:xfrm rot="-633481" flipH="1">
                <a:off x="5635960" y="1614358"/>
                <a:ext cx="237497" cy="28472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2" extrusionOk="0">
                    <a:moveTo>
                      <a:pt x="257" y="204"/>
                    </a:moveTo>
                    <a:cubicBezTo>
                      <a:pt x="238" y="243"/>
                      <a:pt x="173" y="317"/>
                      <a:pt x="121" y="320"/>
                    </a:cubicBezTo>
                    <a:cubicBezTo>
                      <a:pt x="98" y="322"/>
                      <a:pt x="48" y="292"/>
                      <a:pt x="21" y="259"/>
                    </a:cubicBezTo>
                    <a:cubicBezTo>
                      <a:pt x="15" y="251"/>
                      <a:pt x="10" y="236"/>
                      <a:pt x="8" y="218"/>
                    </a:cubicBezTo>
                    <a:cubicBezTo>
                      <a:pt x="7" y="213"/>
                      <a:pt x="6" y="208"/>
                      <a:pt x="5" y="203"/>
                    </a:cubicBezTo>
                    <a:cubicBezTo>
                      <a:pt x="0" y="151"/>
                      <a:pt x="4" y="86"/>
                      <a:pt x="5" y="75"/>
                    </a:cubicBezTo>
                    <a:cubicBezTo>
                      <a:pt x="11" y="46"/>
                      <a:pt x="55" y="22"/>
                      <a:pt x="104" y="15"/>
                    </a:cubicBezTo>
                    <a:cubicBezTo>
                      <a:pt x="202" y="0"/>
                      <a:pt x="223" y="46"/>
                      <a:pt x="223" y="46"/>
                    </a:cubicBezTo>
                    <a:cubicBezTo>
                      <a:pt x="228" y="57"/>
                      <a:pt x="234" y="59"/>
                      <a:pt x="245" y="87"/>
                    </a:cubicBezTo>
                    <a:cubicBezTo>
                      <a:pt x="264" y="133"/>
                      <a:pt x="269" y="180"/>
                      <a:pt x="257" y="204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384;p46">
                <a:extLst>
                  <a:ext uri="{FF2B5EF4-FFF2-40B4-BE49-F238E27FC236}">
                    <a16:creationId xmlns:a16="http://schemas.microsoft.com/office/drawing/2014/main" id="{C1E5DF04-BFC4-843E-2BF6-4D532020398C}"/>
                  </a:ext>
                </a:extLst>
              </p:cNvPr>
              <p:cNvSpPr/>
              <p:nvPr/>
            </p:nvSpPr>
            <p:spPr>
              <a:xfrm rot="-633479" flipH="1">
                <a:off x="5700559" y="1773589"/>
                <a:ext cx="39808" cy="2226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385;p46">
                <a:extLst>
                  <a:ext uri="{FF2B5EF4-FFF2-40B4-BE49-F238E27FC236}">
                    <a16:creationId xmlns:a16="http://schemas.microsoft.com/office/drawing/2014/main" id="{D783438C-CD47-3252-FE07-4CE1D753777D}"/>
                  </a:ext>
                </a:extLst>
              </p:cNvPr>
              <p:cNvSpPr/>
              <p:nvPr/>
            </p:nvSpPr>
            <p:spPr>
              <a:xfrm rot="-633483" flipH="1">
                <a:off x="5851296" y="1772282"/>
                <a:ext cx="24290" cy="16193"/>
              </a:xfrm>
              <a:custGeom>
                <a:avLst/>
                <a:gdLst/>
                <a:ahLst/>
                <a:cxnLst/>
                <a:rect l="l" t="t" r="r" b="b"/>
                <a:pathLst>
                  <a:path w="27" h="18" extrusionOk="0">
                    <a:moveTo>
                      <a:pt x="8" y="0"/>
                    </a:moveTo>
                    <a:cubicBezTo>
                      <a:pt x="5" y="0"/>
                      <a:pt x="3" y="1"/>
                      <a:pt x="0" y="2"/>
                    </a:cubicBezTo>
                    <a:cubicBezTo>
                      <a:pt x="1" y="7"/>
                      <a:pt x="2" y="12"/>
                      <a:pt x="3" y="17"/>
                    </a:cubicBezTo>
                    <a:cubicBezTo>
                      <a:pt x="4" y="18"/>
                      <a:pt x="6" y="18"/>
                      <a:pt x="8" y="18"/>
                    </a:cubicBezTo>
                    <a:cubicBezTo>
                      <a:pt x="8" y="18"/>
                      <a:pt x="9" y="18"/>
                      <a:pt x="9" y="18"/>
                    </a:cubicBezTo>
                    <a:cubicBezTo>
                      <a:pt x="19" y="18"/>
                      <a:pt x="27" y="10"/>
                      <a:pt x="27" y="10"/>
                    </a:cubicBezTo>
                    <a:cubicBezTo>
                      <a:pt x="27" y="10"/>
                      <a:pt x="20" y="1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386;p46">
                <a:extLst>
                  <a:ext uri="{FF2B5EF4-FFF2-40B4-BE49-F238E27FC236}">
                    <a16:creationId xmlns:a16="http://schemas.microsoft.com/office/drawing/2014/main" id="{50BA602C-E217-4911-6A0E-607C093B8E77}"/>
                  </a:ext>
                </a:extLst>
              </p:cNvPr>
              <p:cNvSpPr/>
              <p:nvPr/>
            </p:nvSpPr>
            <p:spPr>
              <a:xfrm rot="-633483" flipH="1">
                <a:off x="5827115" y="1742475"/>
                <a:ext cx="18892" cy="37783"/>
              </a:xfrm>
              <a:custGeom>
                <a:avLst/>
                <a:gdLst/>
                <a:ahLst/>
                <a:cxnLst/>
                <a:rect l="l" t="t" r="r" b="b"/>
                <a:pathLst>
                  <a:path w="21" h="43" extrusionOk="0">
                    <a:moveTo>
                      <a:pt x="19" y="20"/>
                    </a:moveTo>
                    <a:cubicBezTo>
                      <a:pt x="21" y="31"/>
                      <a:pt x="18" y="41"/>
                      <a:pt x="14" y="42"/>
                    </a:cubicBezTo>
                    <a:cubicBezTo>
                      <a:pt x="9" y="43"/>
                      <a:pt x="4" y="34"/>
                      <a:pt x="2" y="23"/>
                    </a:cubicBezTo>
                    <a:cubicBezTo>
                      <a:pt x="0" y="12"/>
                      <a:pt x="2" y="2"/>
                      <a:pt x="7" y="1"/>
                    </a:cubicBezTo>
                    <a:cubicBezTo>
                      <a:pt x="11" y="0"/>
                      <a:pt x="17" y="9"/>
                      <a:pt x="19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387;p46">
                <a:extLst>
                  <a:ext uri="{FF2B5EF4-FFF2-40B4-BE49-F238E27FC236}">
                    <a16:creationId xmlns:a16="http://schemas.microsoft.com/office/drawing/2014/main" id="{170609E5-D40C-B210-0758-9BEC92F9CA1E}"/>
                  </a:ext>
                </a:extLst>
              </p:cNvPr>
              <p:cNvSpPr/>
              <p:nvPr/>
            </p:nvSpPr>
            <p:spPr>
              <a:xfrm rot="-633483" flipH="1">
                <a:off x="5761344" y="1743130"/>
                <a:ext cx="18217" cy="37783"/>
              </a:xfrm>
              <a:custGeom>
                <a:avLst/>
                <a:gdLst/>
                <a:ahLst/>
                <a:cxnLst/>
                <a:rect l="l" t="t" r="r" b="b"/>
                <a:pathLst>
                  <a:path w="20" h="43" extrusionOk="0">
                    <a:moveTo>
                      <a:pt x="18" y="20"/>
                    </a:moveTo>
                    <a:cubicBezTo>
                      <a:pt x="20" y="31"/>
                      <a:pt x="18" y="41"/>
                      <a:pt x="13" y="42"/>
                    </a:cubicBezTo>
                    <a:cubicBezTo>
                      <a:pt x="9" y="43"/>
                      <a:pt x="3" y="34"/>
                      <a:pt x="2" y="23"/>
                    </a:cubicBezTo>
                    <a:cubicBezTo>
                      <a:pt x="0" y="12"/>
                      <a:pt x="2" y="2"/>
                      <a:pt x="6" y="1"/>
                    </a:cubicBezTo>
                    <a:cubicBezTo>
                      <a:pt x="11" y="0"/>
                      <a:pt x="16" y="9"/>
                      <a:pt x="18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388;p46">
                <a:extLst>
                  <a:ext uri="{FF2B5EF4-FFF2-40B4-BE49-F238E27FC236}">
                    <a16:creationId xmlns:a16="http://schemas.microsoft.com/office/drawing/2014/main" id="{B637569F-F903-409B-9C0D-46399AACA88C}"/>
                  </a:ext>
                </a:extLst>
              </p:cNvPr>
              <p:cNvSpPr/>
              <p:nvPr/>
            </p:nvSpPr>
            <p:spPr>
              <a:xfrm rot="-633481" flipH="1">
                <a:off x="5716394" y="1692684"/>
                <a:ext cx="62073" cy="573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0" y="51"/>
                    </a:moveTo>
                    <a:cubicBezTo>
                      <a:pt x="0" y="51"/>
                      <a:pt x="36" y="30"/>
                      <a:pt x="70" y="65"/>
                    </a:cubicBezTo>
                    <a:cubicBezTo>
                      <a:pt x="70" y="65"/>
                      <a:pt x="32" y="0"/>
                      <a:pt x="0" y="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389;p46">
                <a:extLst>
                  <a:ext uri="{FF2B5EF4-FFF2-40B4-BE49-F238E27FC236}">
                    <a16:creationId xmlns:a16="http://schemas.microsoft.com/office/drawing/2014/main" id="{FA2A10E8-CD3B-7539-B6A5-8ED617713B39}"/>
                  </a:ext>
                </a:extLst>
              </p:cNvPr>
              <p:cNvSpPr/>
              <p:nvPr/>
            </p:nvSpPr>
            <p:spPr>
              <a:xfrm rot="-633480" flipH="1">
                <a:off x="5819509" y="1698490"/>
                <a:ext cx="43181" cy="49253"/>
              </a:xfrm>
              <a:custGeom>
                <a:avLst/>
                <a:gdLst/>
                <a:ahLst/>
                <a:cxnLst/>
                <a:rect l="l" t="t" r="r" b="b"/>
                <a:pathLst>
                  <a:path w="49" h="56" extrusionOk="0">
                    <a:moveTo>
                      <a:pt x="49" y="30"/>
                    </a:moveTo>
                    <a:cubicBezTo>
                      <a:pt x="49" y="30"/>
                      <a:pt x="16" y="24"/>
                      <a:pt x="0" y="56"/>
                    </a:cubicBezTo>
                    <a:cubicBezTo>
                      <a:pt x="0" y="56"/>
                      <a:pt x="14" y="0"/>
                      <a:pt x="49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390;p46">
                <a:extLst>
                  <a:ext uri="{FF2B5EF4-FFF2-40B4-BE49-F238E27FC236}">
                    <a16:creationId xmlns:a16="http://schemas.microsoft.com/office/drawing/2014/main" id="{FAA80043-B1B3-E135-E7E6-C7D6C8E16359}"/>
                  </a:ext>
                </a:extLst>
              </p:cNvPr>
              <p:cNvSpPr/>
              <p:nvPr/>
            </p:nvSpPr>
            <p:spPr>
              <a:xfrm rot="-633491" flipH="1">
                <a:off x="5600603" y="1703363"/>
                <a:ext cx="85216" cy="14827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33" extrusionOk="0">
                    <a:moveTo>
                      <a:pt x="0" y="50"/>
                    </a:moveTo>
                    <a:cubicBezTo>
                      <a:pt x="0" y="50"/>
                      <a:pt x="7" y="8"/>
                      <a:pt x="32" y="4"/>
                    </a:cubicBezTo>
                    <a:cubicBezTo>
                      <a:pt x="58" y="0"/>
                      <a:pt x="76" y="133"/>
                      <a:pt x="6" y="92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391;p46">
                <a:extLst>
                  <a:ext uri="{FF2B5EF4-FFF2-40B4-BE49-F238E27FC236}">
                    <a16:creationId xmlns:a16="http://schemas.microsoft.com/office/drawing/2014/main" id="{2A827D91-C321-FCA7-010A-55F275915708}"/>
                  </a:ext>
                </a:extLst>
              </p:cNvPr>
              <p:cNvSpPr/>
              <p:nvPr/>
            </p:nvSpPr>
            <p:spPr>
              <a:xfrm rot="-633480" flipH="1">
                <a:off x="5591390" y="1546767"/>
                <a:ext cx="311041" cy="23681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8" extrusionOk="0">
                    <a:moveTo>
                      <a:pt x="284" y="209"/>
                    </a:moveTo>
                    <a:cubicBezTo>
                      <a:pt x="284" y="209"/>
                      <a:pt x="240" y="202"/>
                      <a:pt x="234" y="166"/>
                    </a:cubicBezTo>
                    <a:cubicBezTo>
                      <a:pt x="219" y="176"/>
                      <a:pt x="149" y="190"/>
                      <a:pt x="103" y="173"/>
                    </a:cubicBezTo>
                    <a:cubicBezTo>
                      <a:pt x="113" y="185"/>
                      <a:pt x="145" y="206"/>
                      <a:pt x="145" y="206"/>
                    </a:cubicBezTo>
                    <a:cubicBezTo>
                      <a:pt x="18" y="221"/>
                      <a:pt x="0" y="135"/>
                      <a:pt x="0" y="135"/>
                    </a:cubicBezTo>
                    <a:cubicBezTo>
                      <a:pt x="0" y="135"/>
                      <a:pt x="77" y="30"/>
                      <a:pt x="170" y="18"/>
                    </a:cubicBezTo>
                    <a:cubicBezTo>
                      <a:pt x="276" y="0"/>
                      <a:pt x="276" y="51"/>
                      <a:pt x="276" y="51"/>
                    </a:cubicBezTo>
                    <a:cubicBezTo>
                      <a:pt x="276" y="51"/>
                      <a:pt x="301" y="49"/>
                      <a:pt x="326" y="68"/>
                    </a:cubicBezTo>
                    <a:cubicBezTo>
                      <a:pt x="352" y="88"/>
                      <a:pt x="323" y="169"/>
                      <a:pt x="323" y="169"/>
                    </a:cubicBezTo>
                    <a:cubicBezTo>
                      <a:pt x="323" y="169"/>
                      <a:pt x="302" y="186"/>
                      <a:pt x="302" y="206"/>
                    </a:cubicBezTo>
                    <a:cubicBezTo>
                      <a:pt x="301" y="268"/>
                      <a:pt x="301" y="268"/>
                      <a:pt x="301" y="268"/>
                    </a:cubicBezTo>
                    <a:cubicBezTo>
                      <a:pt x="301" y="268"/>
                      <a:pt x="281" y="231"/>
                      <a:pt x="284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392;p46">
                <a:extLst>
                  <a:ext uri="{FF2B5EF4-FFF2-40B4-BE49-F238E27FC236}">
                    <a16:creationId xmlns:a16="http://schemas.microsoft.com/office/drawing/2014/main" id="{0B2BD2D1-7EB4-0567-CF60-F8DE139C84A3}"/>
                  </a:ext>
                </a:extLst>
              </p:cNvPr>
              <p:cNvSpPr/>
              <p:nvPr/>
            </p:nvSpPr>
            <p:spPr>
              <a:xfrm flipH="1">
                <a:off x="6014420" y="2256924"/>
                <a:ext cx="358774" cy="165973"/>
              </a:xfrm>
              <a:custGeom>
                <a:avLst/>
                <a:gdLst/>
                <a:ahLst/>
                <a:cxnLst/>
                <a:rect l="l" t="t" r="r" b="b"/>
                <a:pathLst>
                  <a:path w="350879" h="162321" extrusionOk="0">
                    <a:moveTo>
                      <a:pt x="350880" y="72485"/>
                    </a:moveTo>
                    <a:cubicBezTo>
                      <a:pt x="320971" y="49244"/>
                      <a:pt x="291634" y="25146"/>
                      <a:pt x="263154" y="0"/>
                    </a:cubicBezTo>
                    <a:lnTo>
                      <a:pt x="154188" y="57912"/>
                    </a:lnTo>
                    <a:lnTo>
                      <a:pt x="146283" y="61531"/>
                    </a:lnTo>
                    <a:cubicBezTo>
                      <a:pt x="145616" y="62103"/>
                      <a:pt x="144854" y="62674"/>
                      <a:pt x="144187" y="63246"/>
                    </a:cubicBezTo>
                    <a:lnTo>
                      <a:pt x="133519" y="68866"/>
                    </a:lnTo>
                    <a:cubicBezTo>
                      <a:pt x="132567" y="69247"/>
                      <a:pt x="131805" y="69818"/>
                      <a:pt x="131043" y="70485"/>
                    </a:cubicBezTo>
                    <a:cubicBezTo>
                      <a:pt x="118184" y="73628"/>
                      <a:pt x="49604" y="90869"/>
                      <a:pt x="39412" y="98298"/>
                    </a:cubicBezTo>
                    <a:cubicBezTo>
                      <a:pt x="22077" y="102203"/>
                      <a:pt x="1788" y="107251"/>
                      <a:pt x="74" y="111442"/>
                    </a:cubicBezTo>
                    <a:cubicBezTo>
                      <a:pt x="-2212" y="117157"/>
                      <a:pt x="49223" y="113824"/>
                      <a:pt x="62558" y="114300"/>
                    </a:cubicBezTo>
                    <a:lnTo>
                      <a:pt x="65034" y="115633"/>
                    </a:lnTo>
                    <a:cubicBezTo>
                      <a:pt x="60939" y="118777"/>
                      <a:pt x="37317" y="126873"/>
                      <a:pt x="37317" y="126873"/>
                    </a:cubicBezTo>
                    <a:cubicBezTo>
                      <a:pt x="36174" y="127349"/>
                      <a:pt x="3503" y="140779"/>
                      <a:pt x="8646" y="145066"/>
                    </a:cubicBezTo>
                    <a:cubicBezTo>
                      <a:pt x="13790" y="149447"/>
                      <a:pt x="87323" y="125063"/>
                      <a:pt x="71892" y="130302"/>
                    </a:cubicBezTo>
                    <a:cubicBezTo>
                      <a:pt x="70845" y="130683"/>
                      <a:pt x="9408" y="148209"/>
                      <a:pt x="15123" y="155829"/>
                    </a:cubicBezTo>
                    <a:cubicBezTo>
                      <a:pt x="18933" y="160877"/>
                      <a:pt x="73702" y="144113"/>
                      <a:pt x="76274" y="144685"/>
                    </a:cubicBezTo>
                    <a:cubicBezTo>
                      <a:pt x="78846" y="145256"/>
                      <a:pt x="29697" y="154972"/>
                      <a:pt x="34173" y="161449"/>
                    </a:cubicBezTo>
                    <a:cubicBezTo>
                      <a:pt x="36174" y="164211"/>
                      <a:pt x="60748" y="159734"/>
                      <a:pt x="68749" y="157448"/>
                    </a:cubicBezTo>
                    <a:cubicBezTo>
                      <a:pt x="75702" y="155448"/>
                      <a:pt x="98277" y="149542"/>
                      <a:pt x="133233" y="138113"/>
                    </a:cubicBezTo>
                    <a:cubicBezTo>
                      <a:pt x="172476" y="129254"/>
                      <a:pt x="266774" y="106013"/>
                      <a:pt x="350880" y="72485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393;p46">
                <a:extLst>
                  <a:ext uri="{FF2B5EF4-FFF2-40B4-BE49-F238E27FC236}">
                    <a16:creationId xmlns:a16="http://schemas.microsoft.com/office/drawing/2014/main" id="{1A99E36B-2E72-2C7A-4F09-057DA466AC33}"/>
                  </a:ext>
                </a:extLst>
              </p:cNvPr>
              <p:cNvSpPr/>
              <p:nvPr/>
            </p:nvSpPr>
            <p:spPr>
              <a:xfrm flipH="1">
                <a:off x="5807241" y="1918418"/>
                <a:ext cx="314098" cy="447837"/>
              </a:xfrm>
              <a:custGeom>
                <a:avLst/>
                <a:gdLst/>
                <a:ahLst/>
                <a:cxnLst/>
                <a:rect l="l" t="t" r="r" b="b"/>
                <a:pathLst>
                  <a:path w="307186" h="437982" extrusionOk="0">
                    <a:moveTo>
                      <a:pt x="206026" y="37552"/>
                    </a:moveTo>
                    <a:cubicBezTo>
                      <a:pt x="183070" y="84415"/>
                      <a:pt x="98965" y="280725"/>
                      <a:pt x="98965" y="280725"/>
                    </a:cubicBezTo>
                    <a:lnTo>
                      <a:pt x="0" y="336066"/>
                    </a:lnTo>
                    <a:lnTo>
                      <a:pt x="65532" y="437983"/>
                    </a:lnTo>
                    <a:cubicBezTo>
                      <a:pt x="65532" y="437983"/>
                      <a:pt x="158687" y="416171"/>
                      <a:pt x="205264" y="373880"/>
                    </a:cubicBezTo>
                    <a:cubicBezTo>
                      <a:pt x="250222" y="333208"/>
                      <a:pt x="307848" y="64984"/>
                      <a:pt x="307181" y="976"/>
                    </a:cubicBezTo>
                    <a:cubicBezTo>
                      <a:pt x="307181" y="976"/>
                      <a:pt x="228981" y="-9406"/>
                      <a:pt x="206026" y="37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394;p46">
                <a:extLst>
                  <a:ext uri="{FF2B5EF4-FFF2-40B4-BE49-F238E27FC236}">
                    <a16:creationId xmlns:a16="http://schemas.microsoft.com/office/drawing/2014/main" id="{346F920C-3EAD-045E-6CBC-16F00D52111B}"/>
                  </a:ext>
                </a:extLst>
              </p:cNvPr>
              <p:cNvSpPr/>
              <p:nvPr/>
            </p:nvSpPr>
            <p:spPr>
              <a:xfrm flipH="1">
                <a:off x="5256844" y="2341951"/>
                <a:ext cx="706081" cy="1266029"/>
              </a:xfrm>
              <a:custGeom>
                <a:avLst/>
                <a:gdLst/>
                <a:ahLst/>
                <a:cxnLst/>
                <a:rect l="l" t="t" r="r" b="b"/>
                <a:pathLst>
                  <a:path w="690544" h="1529945" extrusionOk="0">
                    <a:moveTo>
                      <a:pt x="380506" y="10668"/>
                    </a:moveTo>
                    <a:cubicBezTo>
                      <a:pt x="423845" y="87344"/>
                      <a:pt x="446800" y="143542"/>
                      <a:pt x="471755" y="241078"/>
                    </a:cubicBezTo>
                    <a:cubicBezTo>
                      <a:pt x="500711" y="354139"/>
                      <a:pt x="676924" y="1310830"/>
                      <a:pt x="690545" y="1516475"/>
                    </a:cubicBezTo>
                    <a:cubicBezTo>
                      <a:pt x="654921" y="1525048"/>
                      <a:pt x="554909" y="1523810"/>
                      <a:pt x="532334" y="1522571"/>
                    </a:cubicBezTo>
                    <a:cubicBezTo>
                      <a:pt x="460706" y="1317307"/>
                      <a:pt x="303163" y="639128"/>
                      <a:pt x="272492" y="509778"/>
                    </a:cubicBezTo>
                    <a:cubicBezTo>
                      <a:pt x="267730" y="489871"/>
                      <a:pt x="237059" y="494252"/>
                      <a:pt x="239441" y="514540"/>
                    </a:cubicBezTo>
                    <a:cubicBezTo>
                      <a:pt x="256871" y="662273"/>
                      <a:pt x="168670" y="1295781"/>
                      <a:pt x="215438" y="1522952"/>
                    </a:cubicBezTo>
                    <a:cubicBezTo>
                      <a:pt x="196769" y="1532477"/>
                      <a:pt x="83802" y="1530382"/>
                      <a:pt x="62180" y="1527620"/>
                    </a:cubicBezTo>
                    <a:cubicBezTo>
                      <a:pt x="38749" y="1274254"/>
                      <a:pt x="-85933" y="315278"/>
                      <a:pt x="102185" y="4381"/>
                    </a:cubicBezTo>
                    <a:cubicBezTo>
                      <a:pt x="188291" y="-7430"/>
                      <a:pt x="293257" y="8096"/>
                      <a:pt x="380506" y="106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395;p46">
                <a:extLst>
                  <a:ext uri="{FF2B5EF4-FFF2-40B4-BE49-F238E27FC236}">
                    <a16:creationId xmlns:a16="http://schemas.microsoft.com/office/drawing/2014/main" id="{0D7E6253-06A3-C6E4-5C0B-BED9F9F4F0A2}"/>
                  </a:ext>
                </a:extLst>
              </p:cNvPr>
              <p:cNvSpPr/>
              <p:nvPr/>
            </p:nvSpPr>
            <p:spPr>
              <a:xfrm flipH="1">
                <a:off x="5468122" y="1896751"/>
                <a:ext cx="437178" cy="613196"/>
              </a:xfrm>
              <a:custGeom>
                <a:avLst/>
                <a:gdLst/>
                <a:ahLst/>
                <a:cxnLst/>
                <a:rect l="l" t="t" r="r" b="b"/>
                <a:pathLst>
                  <a:path w="427558" h="457609" extrusionOk="0">
                    <a:moveTo>
                      <a:pt x="83135" y="23717"/>
                    </a:moveTo>
                    <a:cubicBezTo>
                      <a:pt x="85611" y="29813"/>
                      <a:pt x="-2971" y="218599"/>
                      <a:pt x="77" y="278130"/>
                    </a:cubicBezTo>
                    <a:cubicBezTo>
                      <a:pt x="3125" y="338137"/>
                      <a:pt x="44082" y="439102"/>
                      <a:pt x="40844" y="448056"/>
                    </a:cubicBezTo>
                    <a:cubicBezTo>
                      <a:pt x="40844" y="448056"/>
                      <a:pt x="170765" y="476250"/>
                      <a:pt x="427559" y="435769"/>
                    </a:cubicBezTo>
                    <a:cubicBezTo>
                      <a:pt x="411176" y="289465"/>
                      <a:pt x="353740" y="140494"/>
                      <a:pt x="327261" y="66199"/>
                    </a:cubicBezTo>
                    <a:cubicBezTo>
                      <a:pt x="327261" y="66199"/>
                      <a:pt x="245250" y="1619"/>
                      <a:pt x="223533" y="0"/>
                    </a:cubicBezTo>
                    <a:cubicBezTo>
                      <a:pt x="223438" y="0"/>
                      <a:pt x="184386" y="53816"/>
                      <a:pt x="83135" y="237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396;p46">
                <a:extLst>
                  <a:ext uri="{FF2B5EF4-FFF2-40B4-BE49-F238E27FC236}">
                    <a16:creationId xmlns:a16="http://schemas.microsoft.com/office/drawing/2014/main" id="{CAEA4C0E-42C1-933D-036D-6F6C7521CBDE}"/>
                  </a:ext>
                </a:extLst>
              </p:cNvPr>
              <p:cNvSpPr/>
              <p:nvPr/>
            </p:nvSpPr>
            <p:spPr>
              <a:xfrm flipH="1">
                <a:off x="5880077" y="2029496"/>
                <a:ext cx="379532" cy="276607"/>
              </a:xfrm>
              <a:custGeom>
                <a:avLst/>
                <a:gdLst/>
                <a:ahLst/>
                <a:cxnLst/>
                <a:rect l="l" t="t" r="r" b="b"/>
                <a:pathLst>
                  <a:path w="371180" h="270520" extrusionOk="0">
                    <a:moveTo>
                      <a:pt x="371180" y="270521"/>
                    </a:moveTo>
                    <a:lnTo>
                      <a:pt x="310030" y="68877"/>
                    </a:lnTo>
                    <a:cubicBezTo>
                      <a:pt x="304981" y="52208"/>
                      <a:pt x="291265" y="39730"/>
                      <a:pt x="274216" y="36111"/>
                    </a:cubicBezTo>
                    <a:lnTo>
                      <a:pt x="26470" y="487"/>
                    </a:lnTo>
                    <a:cubicBezTo>
                      <a:pt x="10183" y="-2942"/>
                      <a:pt x="-3819" y="12298"/>
                      <a:pt x="943" y="28300"/>
                    </a:cubicBezTo>
                    <a:lnTo>
                      <a:pt x="52664" y="201750"/>
                    </a:lnTo>
                    <a:cubicBezTo>
                      <a:pt x="54950" y="209371"/>
                      <a:pt x="61046" y="215086"/>
                      <a:pt x="68761" y="216895"/>
                    </a:cubicBezTo>
                    <a:lnTo>
                      <a:pt x="371180" y="27052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397;p46">
                <a:extLst>
                  <a:ext uri="{FF2B5EF4-FFF2-40B4-BE49-F238E27FC236}">
                    <a16:creationId xmlns:a16="http://schemas.microsoft.com/office/drawing/2014/main" id="{7F2BEA2A-0B72-2EB6-D9CF-A3A4024C22B1}"/>
                  </a:ext>
                </a:extLst>
              </p:cNvPr>
              <p:cNvSpPr/>
              <p:nvPr/>
            </p:nvSpPr>
            <p:spPr>
              <a:xfrm flipH="1">
                <a:off x="5793761" y="2148459"/>
                <a:ext cx="242121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236793" h="224719" extrusionOk="0">
                    <a:moveTo>
                      <a:pt x="204980" y="224720"/>
                    </a:moveTo>
                    <a:cubicBezTo>
                      <a:pt x="99158" y="152235"/>
                      <a:pt x="39626" y="95371"/>
                      <a:pt x="28292" y="85369"/>
                    </a:cubicBezTo>
                    <a:cubicBezTo>
                      <a:pt x="21815" y="79654"/>
                      <a:pt x="4098" y="60319"/>
                      <a:pt x="5527" y="57080"/>
                    </a:cubicBezTo>
                    <a:cubicBezTo>
                      <a:pt x="8861" y="49650"/>
                      <a:pt x="44865" y="87750"/>
                      <a:pt x="44008" y="85179"/>
                    </a:cubicBezTo>
                    <a:cubicBezTo>
                      <a:pt x="43055" y="82702"/>
                      <a:pt x="-2379" y="43269"/>
                      <a:pt x="98" y="37268"/>
                    </a:cubicBezTo>
                    <a:cubicBezTo>
                      <a:pt x="3908" y="28124"/>
                      <a:pt x="53819" y="72891"/>
                      <a:pt x="54676" y="73654"/>
                    </a:cubicBezTo>
                    <a:cubicBezTo>
                      <a:pt x="67916" y="84512"/>
                      <a:pt x="5241" y="32696"/>
                      <a:pt x="6289" y="25743"/>
                    </a:cubicBezTo>
                    <a:cubicBezTo>
                      <a:pt x="7337" y="18885"/>
                      <a:pt x="37626" y="40506"/>
                      <a:pt x="38674" y="41269"/>
                    </a:cubicBezTo>
                    <a:cubicBezTo>
                      <a:pt x="38674" y="41269"/>
                      <a:pt x="63439" y="61366"/>
                      <a:pt x="65344" y="59842"/>
                    </a:cubicBezTo>
                    <a:cubicBezTo>
                      <a:pt x="67154" y="58318"/>
                      <a:pt x="24672" y="1168"/>
                      <a:pt x="32102" y="25"/>
                    </a:cubicBezTo>
                    <a:cubicBezTo>
                      <a:pt x="39531" y="-1118"/>
                      <a:pt x="74393" y="36982"/>
                      <a:pt x="82965" y="45079"/>
                    </a:cubicBezTo>
                    <a:cubicBezTo>
                      <a:pt x="91538" y="53175"/>
                      <a:pt x="106587" y="61080"/>
                      <a:pt x="111445" y="60319"/>
                    </a:cubicBezTo>
                    <a:cubicBezTo>
                      <a:pt x="115541" y="59652"/>
                      <a:pt x="118970" y="41745"/>
                      <a:pt x="114874" y="32601"/>
                    </a:cubicBezTo>
                    <a:cubicBezTo>
                      <a:pt x="114874" y="32601"/>
                      <a:pt x="135829" y="54604"/>
                      <a:pt x="142211" y="73082"/>
                    </a:cubicBezTo>
                    <a:cubicBezTo>
                      <a:pt x="145544" y="82797"/>
                      <a:pt x="147640" y="95180"/>
                      <a:pt x="147640" y="95180"/>
                    </a:cubicBezTo>
                    <a:lnTo>
                      <a:pt x="236794" y="154045"/>
                    </a:lnTo>
                    <a:lnTo>
                      <a:pt x="204980" y="22472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398;p46">
                <a:extLst>
                  <a:ext uri="{FF2B5EF4-FFF2-40B4-BE49-F238E27FC236}">
                    <a16:creationId xmlns:a16="http://schemas.microsoft.com/office/drawing/2014/main" id="{58CA8F64-2531-444B-4F25-4497048E1C94}"/>
                  </a:ext>
                </a:extLst>
              </p:cNvPr>
              <p:cNvSpPr/>
              <p:nvPr/>
            </p:nvSpPr>
            <p:spPr>
              <a:xfrm flipH="1">
                <a:off x="5512087" y="1963933"/>
                <a:ext cx="419411" cy="509509"/>
              </a:xfrm>
              <a:custGeom>
                <a:avLst/>
                <a:gdLst/>
                <a:ahLst/>
                <a:cxnLst/>
                <a:rect l="l" t="t" r="r" b="b"/>
                <a:pathLst>
                  <a:path w="410182" h="498297" extrusionOk="0">
                    <a:moveTo>
                      <a:pt x="283369" y="73313"/>
                    </a:moveTo>
                    <a:cubicBezTo>
                      <a:pt x="283369" y="73313"/>
                      <a:pt x="306419" y="-21556"/>
                      <a:pt x="348996" y="4543"/>
                    </a:cubicBezTo>
                    <a:cubicBezTo>
                      <a:pt x="421100" y="48644"/>
                      <a:pt x="449866" y="263051"/>
                      <a:pt x="319564" y="482984"/>
                    </a:cubicBezTo>
                    <a:cubicBezTo>
                      <a:pt x="277273" y="554326"/>
                      <a:pt x="0" y="353253"/>
                      <a:pt x="0" y="353253"/>
                    </a:cubicBezTo>
                    <a:lnTo>
                      <a:pt x="65627" y="250288"/>
                    </a:lnTo>
                    <a:lnTo>
                      <a:pt x="215360" y="343252"/>
                    </a:lnTo>
                    <a:lnTo>
                      <a:pt x="283369" y="733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399;p46">
              <a:extLst>
                <a:ext uri="{FF2B5EF4-FFF2-40B4-BE49-F238E27FC236}">
                  <a16:creationId xmlns:a16="http://schemas.microsoft.com/office/drawing/2014/main" id="{2DDB05BF-C9D8-587E-8E76-2001320DE4CE}"/>
                </a:ext>
              </a:extLst>
            </p:cNvPr>
            <p:cNvGrpSpPr/>
            <p:nvPr/>
          </p:nvGrpSpPr>
          <p:grpSpPr>
            <a:xfrm>
              <a:off x="4977785" y="1035662"/>
              <a:ext cx="676370" cy="1142272"/>
              <a:chOff x="2757910" y="1240337"/>
              <a:chExt cx="676370" cy="1142272"/>
            </a:xfrm>
          </p:grpSpPr>
          <p:sp>
            <p:nvSpPr>
              <p:cNvPr id="1157" name="Google Shape;1400;p46">
                <a:extLst>
                  <a:ext uri="{FF2B5EF4-FFF2-40B4-BE49-F238E27FC236}">
                    <a16:creationId xmlns:a16="http://schemas.microsoft.com/office/drawing/2014/main" id="{DB5F66FC-7E43-0657-B5D7-30AFF362240A}"/>
                  </a:ext>
                </a:extLst>
              </p:cNvPr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6" extrusionOk="0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401;p46">
                <a:extLst>
                  <a:ext uri="{FF2B5EF4-FFF2-40B4-BE49-F238E27FC236}">
                    <a16:creationId xmlns:a16="http://schemas.microsoft.com/office/drawing/2014/main" id="{DE4BA163-8EDC-A10D-D696-09552A3344CE}"/>
                  </a:ext>
                </a:extLst>
              </p:cNvPr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8" extrusionOk="0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402;p46">
                <a:extLst>
                  <a:ext uri="{FF2B5EF4-FFF2-40B4-BE49-F238E27FC236}">
                    <a16:creationId xmlns:a16="http://schemas.microsoft.com/office/drawing/2014/main" id="{0FB0D7B9-6052-B86A-E305-123564CB2788}"/>
                  </a:ext>
                </a:extLst>
              </p:cNvPr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22" extrusionOk="0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403;p46">
                <a:extLst>
                  <a:ext uri="{FF2B5EF4-FFF2-40B4-BE49-F238E27FC236}">
                    <a16:creationId xmlns:a16="http://schemas.microsoft.com/office/drawing/2014/main" id="{0FF718BD-0270-6CCD-9569-95AB995901DA}"/>
                  </a:ext>
                </a:extLst>
              </p:cNvPr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9" extrusionOk="0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404;p46">
                <a:extLst>
                  <a:ext uri="{FF2B5EF4-FFF2-40B4-BE49-F238E27FC236}">
                    <a16:creationId xmlns:a16="http://schemas.microsoft.com/office/drawing/2014/main" id="{35306928-D1C8-21AD-401F-778F3B5B5861}"/>
                  </a:ext>
                </a:extLst>
              </p:cNvPr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6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405;p46">
                <a:extLst>
                  <a:ext uri="{FF2B5EF4-FFF2-40B4-BE49-F238E27FC236}">
                    <a16:creationId xmlns:a16="http://schemas.microsoft.com/office/drawing/2014/main" id="{9F18609F-D15E-BEE1-7EF7-5BA06EDEE568}"/>
                  </a:ext>
                </a:extLst>
              </p:cNvPr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7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406;p46">
                <a:extLst>
                  <a:ext uri="{FF2B5EF4-FFF2-40B4-BE49-F238E27FC236}">
                    <a16:creationId xmlns:a16="http://schemas.microsoft.com/office/drawing/2014/main" id="{7F26504A-0B2B-2B58-4992-C65E693E583C}"/>
                  </a:ext>
                </a:extLst>
              </p:cNvPr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6" extrusionOk="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407;p46">
                <a:extLst>
                  <a:ext uri="{FF2B5EF4-FFF2-40B4-BE49-F238E27FC236}">
                    <a16:creationId xmlns:a16="http://schemas.microsoft.com/office/drawing/2014/main" id="{71C94AD8-9703-03B4-7726-62A99AAE199C}"/>
                  </a:ext>
                </a:extLst>
              </p:cNvPr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87" extrusionOk="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408;p46">
              <a:extLst>
                <a:ext uri="{FF2B5EF4-FFF2-40B4-BE49-F238E27FC236}">
                  <a16:creationId xmlns:a16="http://schemas.microsoft.com/office/drawing/2014/main" id="{D63C2607-A597-3999-9656-7DED4F885DE3}"/>
                </a:ext>
              </a:extLst>
            </p:cNvPr>
            <p:cNvGrpSpPr/>
            <p:nvPr/>
          </p:nvGrpSpPr>
          <p:grpSpPr>
            <a:xfrm>
              <a:off x="5954721" y="2930236"/>
              <a:ext cx="821542" cy="769820"/>
              <a:chOff x="1932280" y="1331475"/>
              <a:chExt cx="637200" cy="597084"/>
            </a:xfrm>
          </p:grpSpPr>
          <p:sp>
            <p:nvSpPr>
              <p:cNvPr id="14" name="Google Shape;1409;p46">
                <a:extLst>
                  <a:ext uri="{FF2B5EF4-FFF2-40B4-BE49-F238E27FC236}">
                    <a16:creationId xmlns:a16="http://schemas.microsoft.com/office/drawing/2014/main" id="{D2FA87CD-F350-2DEB-F566-1681AAE7B954}"/>
                  </a:ext>
                </a:extLst>
              </p:cNvPr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10;p46">
                <a:extLst>
                  <a:ext uri="{FF2B5EF4-FFF2-40B4-BE49-F238E27FC236}">
                    <a16:creationId xmlns:a16="http://schemas.microsoft.com/office/drawing/2014/main" id="{79789A60-E38E-6C94-0D4B-7E94F50D34B3}"/>
                  </a:ext>
                </a:extLst>
              </p:cNvPr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11;p46">
                <a:extLst>
                  <a:ext uri="{FF2B5EF4-FFF2-40B4-BE49-F238E27FC236}">
                    <a16:creationId xmlns:a16="http://schemas.microsoft.com/office/drawing/2014/main" id="{981F61E8-2F84-265B-62B9-9AC1C232011D}"/>
                  </a:ext>
                </a:extLst>
              </p:cNvPr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12;p46">
                <a:extLst>
                  <a:ext uri="{FF2B5EF4-FFF2-40B4-BE49-F238E27FC236}">
                    <a16:creationId xmlns:a16="http://schemas.microsoft.com/office/drawing/2014/main" id="{7262F8AC-242E-0175-9EF9-D47C2DA1DFF0}"/>
                  </a:ext>
                </a:extLst>
              </p:cNvPr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13;p46">
                <a:extLst>
                  <a:ext uri="{FF2B5EF4-FFF2-40B4-BE49-F238E27FC236}">
                    <a16:creationId xmlns:a16="http://schemas.microsoft.com/office/drawing/2014/main" id="{232CA160-49F7-C5B1-EBA4-56BC62C5C995}"/>
                  </a:ext>
                </a:extLst>
              </p:cNvPr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14;p46">
                <a:extLst>
                  <a:ext uri="{FF2B5EF4-FFF2-40B4-BE49-F238E27FC236}">
                    <a16:creationId xmlns:a16="http://schemas.microsoft.com/office/drawing/2014/main" id="{0058E8FE-5A4B-E107-BA71-3064032C65F0}"/>
                  </a:ext>
                </a:extLst>
              </p:cNvPr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15;p46">
                <a:extLst>
                  <a:ext uri="{FF2B5EF4-FFF2-40B4-BE49-F238E27FC236}">
                    <a16:creationId xmlns:a16="http://schemas.microsoft.com/office/drawing/2014/main" id="{3AECFDC6-4F67-91B6-4045-DE1D09B39561}"/>
                  </a:ext>
                </a:extLst>
              </p:cNvPr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416;p46">
                <a:extLst>
                  <a:ext uri="{FF2B5EF4-FFF2-40B4-BE49-F238E27FC236}">
                    <a16:creationId xmlns:a16="http://schemas.microsoft.com/office/drawing/2014/main" id="{0F8FBC7B-E5B1-68AB-0D6A-351EB106B5DD}"/>
                  </a:ext>
                </a:extLst>
              </p:cNvPr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417;p46">
                <a:extLst>
                  <a:ext uri="{FF2B5EF4-FFF2-40B4-BE49-F238E27FC236}">
                    <a16:creationId xmlns:a16="http://schemas.microsoft.com/office/drawing/2014/main" id="{9B091A93-61D3-62BE-AB9E-51B17E61E9B2}"/>
                  </a:ext>
                </a:extLst>
              </p:cNvPr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418;p46">
                <a:extLst>
                  <a:ext uri="{FF2B5EF4-FFF2-40B4-BE49-F238E27FC236}">
                    <a16:creationId xmlns:a16="http://schemas.microsoft.com/office/drawing/2014/main" id="{0E99C758-4B98-E1A6-957E-EB1B454C828B}"/>
                  </a:ext>
                </a:extLst>
              </p:cNvPr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419;p46">
                <a:extLst>
                  <a:ext uri="{FF2B5EF4-FFF2-40B4-BE49-F238E27FC236}">
                    <a16:creationId xmlns:a16="http://schemas.microsoft.com/office/drawing/2014/main" id="{7CDD4D40-6FF9-8DFC-F1DD-5C9BC3B20A7F}"/>
                  </a:ext>
                </a:extLst>
              </p:cNvPr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420;p46">
                <a:extLst>
                  <a:ext uri="{FF2B5EF4-FFF2-40B4-BE49-F238E27FC236}">
                    <a16:creationId xmlns:a16="http://schemas.microsoft.com/office/drawing/2014/main" id="{91CA4606-B04D-C61D-1C13-F3E33836BE16}"/>
                  </a:ext>
                </a:extLst>
              </p:cNvPr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1421;p46">
              <a:extLst>
                <a:ext uri="{FF2B5EF4-FFF2-40B4-BE49-F238E27FC236}">
                  <a16:creationId xmlns:a16="http://schemas.microsoft.com/office/drawing/2014/main" id="{C76392D2-AE89-1B5B-1ED6-ED38328043BB}"/>
                </a:ext>
              </a:extLst>
            </p:cNvPr>
            <p:cNvSpPr/>
            <p:nvPr/>
          </p:nvSpPr>
          <p:spPr>
            <a:xfrm>
              <a:off x="6979977" y="3349174"/>
              <a:ext cx="232055" cy="382764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22;p46">
              <a:extLst>
                <a:ext uri="{FF2B5EF4-FFF2-40B4-BE49-F238E27FC236}">
                  <a16:creationId xmlns:a16="http://schemas.microsoft.com/office/drawing/2014/main" id="{D9E1A325-37DB-9FBB-A5D5-AFD3CC6B7757}"/>
                </a:ext>
              </a:extLst>
            </p:cNvPr>
            <p:cNvSpPr/>
            <p:nvPr/>
          </p:nvSpPr>
          <p:spPr>
            <a:xfrm>
              <a:off x="6594533" y="924631"/>
              <a:ext cx="301600" cy="49757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23;p46">
              <a:extLst>
                <a:ext uri="{FF2B5EF4-FFF2-40B4-BE49-F238E27FC236}">
                  <a16:creationId xmlns:a16="http://schemas.microsoft.com/office/drawing/2014/main" id="{EC615D10-F1A7-0FAB-E556-001700D702D3}"/>
                </a:ext>
              </a:extLst>
            </p:cNvPr>
            <p:cNvSpPr/>
            <p:nvPr/>
          </p:nvSpPr>
          <p:spPr>
            <a:xfrm>
              <a:off x="5875411" y="1319404"/>
              <a:ext cx="200575" cy="197948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24;p46">
              <a:extLst>
                <a:ext uri="{FF2B5EF4-FFF2-40B4-BE49-F238E27FC236}">
                  <a16:creationId xmlns:a16="http://schemas.microsoft.com/office/drawing/2014/main" id="{BD9AD6B2-FEFA-B2E2-1568-914F8A46C6CD}"/>
                </a:ext>
              </a:extLst>
            </p:cNvPr>
            <p:cNvSpPr/>
            <p:nvPr/>
          </p:nvSpPr>
          <p:spPr>
            <a:xfrm>
              <a:off x="5619684" y="3111425"/>
              <a:ext cx="157450" cy="25972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425;p46">
              <a:extLst>
                <a:ext uri="{FF2B5EF4-FFF2-40B4-BE49-F238E27FC236}">
                  <a16:creationId xmlns:a16="http://schemas.microsoft.com/office/drawing/2014/main" id="{92E2AA83-7E72-CDBC-98F0-3204F4CAD078}"/>
                </a:ext>
              </a:extLst>
            </p:cNvPr>
            <p:cNvGrpSpPr/>
            <p:nvPr/>
          </p:nvGrpSpPr>
          <p:grpSpPr>
            <a:xfrm>
              <a:off x="7530569" y="1422202"/>
              <a:ext cx="415198" cy="415198"/>
              <a:chOff x="1404969" y="1106377"/>
              <a:chExt cx="415198" cy="415198"/>
            </a:xfrm>
          </p:grpSpPr>
          <p:sp>
            <p:nvSpPr>
              <p:cNvPr id="12" name="Google Shape;1426;p46">
                <a:extLst>
                  <a:ext uri="{FF2B5EF4-FFF2-40B4-BE49-F238E27FC236}">
                    <a16:creationId xmlns:a16="http://schemas.microsoft.com/office/drawing/2014/main" id="{4F19F1F5-B915-1267-44A4-7473B1198FA9}"/>
                  </a:ext>
                </a:extLst>
              </p:cNvPr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427;p46">
                <a:extLst>
                  <a:ext uri="{FF2B5EF4-FFF2-40B4-BE49-F238E27FC236}">
                    <a16:creationId xmlns:a16="http://schemas.microsoft.com/office/drawing/2014/main" id="{15F5878E-2FE8-3C80-0E1B-E3E9B5F93BA2}"/>
                  </a:ext>
                </a:extLst>
              </p:cNvPr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3" extrusionOk="0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9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8"/>
          <p:cNvSpPr txBox="1">
            <a:spLocks noGrp="1"/>
          </p:cNvSpPr>
          <p:nvPr>
            <p:ph type="title"/>
          </p:nvPr>
        </p:nvSpPr>
        <p:spPr>
          <a:xfrm>
            <a:off x="720000" y="48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How it Started</a:t>
            </a:r>
          </a:p>
        </p:txBody>
      </p:sp>
      <p:graphicFrame>
        <p:nvGraphicFramePr>
          <p:cNvPr id="3" name="Content Placeholder 3" descr="Placeholder Timeline&#10;">
            <a:extLst>
              <a:ext uri="{FF2B5EF4-FFF2-40B4-BE49-F238E27FC236}">
                <a16:creationId xmlns:a16="http://schemas.microsoft.com/office/drawing/2014/main" id="{E6F2CF40-AA71-9436-1A21-78D1FC0DD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846846"/>
              </p:ext>
            </p:extLst>
          </p:nvPr>
        </p:nvGraphicFramePr>
        <p:xfrm>
          <a:off x="274203" y="814158"/>
          <a:ext cx="5988946" cy="3786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11" descr="Donut graph/chart">
            <a:extLst>
              <a:ext uri="{FF2B5EF4-FFF2-40B4-BE49-F238E27FC236}">
                <a16:creationId xmlns:a16="http://schemas.microsoft.com/office/drawing/2014/main" id="{C6A70193-6C63-5060-5EBC-0674A8725F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804924"/>
              </p:ext>
            </p:extLst>
          </p:nvPr>
        </p:nvGraphicFramePr>
        <p:xfrm>
          <a:off x="6745233" y="1313326"/>
          <a:ext cx="2498761" cy="1938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ontent Placeholder 11" descr="Donut graph/chart">
            <a:extLst>
              <a:ext uri="{FF2B5EF4-FFF2-40B4-BE49-F238E27FC236}">
                <a16:creationId xmlns:a16="http://schemas.microsoft.com/office/drawing/2014/main" id="{0BC7B13B-B02C-1202-D194-169FAACA9D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50088"/>
              </p:ext>
            </p:extLst>
          </p:nvPr>
        </p:nvGraphicFramePr>
        <p:xfrm>
          <a:off x="6745233" y="3204625"/>
          <a:ext cx="2598756" cy="193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21876BCD-12F7-0490-E0DD-55BE25171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27927" flipH="1" flipV="1">
            <a:off x="8408571" y="2599259"/>
            <a:ext cx="772313" cy="1223719"/>
          </a:xfrm>
          <a:prstGeom prst="rect">
            <a:avLst/>
          </a:prstGeom>
        </p:spPr>
      </p:pic>
      <p:pic>
        <p:nvPicPr>
          <p:cNvPr id="8" name="Picture 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64323D10-F5C3-0E66-E766-E7B2ABC5B5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000" y="4886126"/>
            <a:ext cx="710473" cy="257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Taxi data Overview</a:t>
            </a:r>
            <a:endParaRPr dirty="0"/>
          </a:p>
        </p:txBody>
      </p:sp>
      <p:sp>
        <p:nvSpPr>
          <p:cNvPr id="1295" name="Google Shape;1295;p44"/>
          <p:cNvSpPr txBox="1"/>
          <p:nvPr/>
        </p:nvSpPr>
        <p:spPr>
          <a:xfrm>
            <a:off x="2322492" y="1189324"/>
            <a:ext cx="6649570" cy="17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Trip-level insights: When, where, and how people travel across the city.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Service comparisons: Between yellow taxis, green taxis, high-volume FHVs (app-based services like Uber and Lyft).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Fare and payment details: Including distance, duration and fare breakdowns.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Geographic coverage: Pickup and drop-off zones across all boroughs and airports.</a:t>
            </a:r>
          </a:p>
        </p:txBody>
      </p:sp>
      <p:pic>
        <p:nvPicPr>
          <p:cNvPr id="1296" name="Google Shape;1296;p44"/>
          <p:cNvPicPr preferRelativeResize="0"/>
          <p:nvPr/>
        </p:nvPicPr>
        <p:blipFill>
          <a:blip r:embed="rId3"/>
          <a:srcRect l="27135" r="27135"/>
          <a:stretch/>
        </p:blipFill>
        <p:spPr>
          <a:xfrm>
            <a:off x="66061" y="1189324"/>
            <a:ext cx="2342400" cy="3414900"/>
          </a:xfrm>
          <a:prstGeom prst="roundRect">
            <a:avLst>
              <a:gd name="adj" fmla="val 7696"/>
            </a:avLst>
          </a:prstGeom>
          <a:noFill/>
          <a:ln>
            <a:noFill/>
          </a:ln>
        </p:spPr>
      </p:pic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7F1248DF-1D39-7F4E-3076-44AD377A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3" name="Picture 2" descr="New York City Taxi Comparison">
            <a:extLst>
              <a:ext uri="{FF2B5EF4-FFF2-40B4-BE49-F238E27FC236}">
                <a16:creationId xmlns:a16="http://schemas.microsoft.com/office/drawing/2014/main" id="{A66DEB07-4B74-1389-4E6A-F3F5C68CD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6" b="7953"/>
          <a:stretch/>
        </p:blipFill>
        <p:spPr bwMode="auto">
          <a:xfrm>
            <a:off x="5713047" y="3541145"/>
            <a:ext cx="1813751" cy="14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w York City Taxi Comparison">
            <a:extLst>
              <a:ext uri="{FF2B5EF4-FFF2-40B4-BE49-F238E27FC236}">
                <a16:creationId xmlns:a16="http://schemas.microsoft.com/office/drawing/2014/main" id="{D7418AEF-6A77-77C9-D7DA-352E53C1E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2" t="-1158" r="10006" b="15029"/>
          <a:stretch/>
        </p:blipFill>
        <p:spPr bwMode="auto">
          <a:xfrm>
            <a:off x="7519240" y="3526031"/>
            <a:ext cx="604561" cy="13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>
          <a:extLst>
            <a:ext uri="{FF2B5EF4-FFF2-40B4-BE49-F238E27FC236}">
              <a16:creationId xmlns:a16="http://schemas.microsoft.com/office/drawing/2014/main" id="{3CB067AD-E362-10F3-95BD-64A13E4E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4">
            <a:extLst>
              <a:ext uri="{FF2B5EF4-FFF2-40B4-BE49-F238E27FC236}">
                <a16:creationId xmlns:a16="http://schemas.microsoft.com/office/drawing/2014/main" id="{50BC7C6A-EBCC-6A86-C895-A366F41726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 &amp; Bus lane data Overview</a:t>
            </a:r>
            <a:endParaRPr dirty="0"/>
          </a:p>
        </p:txBody>
      </p:sp>
      <p:sp>
        <p:nvSpPr>
          <p:cNvPr id="1295" name="Google Shape;1295;p44">
            <a:extLst>
              <a:ext uri="{FF2B5EF4-FFF2-40B4-BE49-F238E27FC236}">
                <a16:creationId xmlns:a16="http://schemas.microsoft.com/office/drawing/2014/main" id="{B552021A-1C3E-DD37-6F59-B77F83D6B6B3}"/>
              </a:ext>
            </a:extLst>
          </p:cNvPr>
          <p:cNvSpPr txBox="1"/>
          <p:nvPr/>
        </p:nvSpPr>
        <p:spPr>
          <a:xfrm>
            <a:off x="2445366" y="1017725"/>
            <a:ext cx="4253267" cy="341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Operational Performance: Service time, wait times and speed.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 Experience: Journey times, ridership patterns, and accessibility usage.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Temporal &amp; Spatial Coverage: Data spans hourly to quarterly, and from stop-level to systemwide.</a:t>
            </a:r>
          </a:p>
          <a:p>
            <a:pPr marL="425450" indent="-28575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Geographic details of each bus lane segment, including street name, direction, and borough.</a:t>
            </a:r>
          </a:p>
          <a:p>
            <a:pPr marL="425450" indent="-28575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Operational characteristics such as lane type, width, hours and working days.</a:t>
            </a:r>
          </a:p>
          <a:p>
            <a:pPr marL="425450" indent="-28575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Historical data on when lanes were implemented or modified.</a:t>
            </a:r>
          </a:p>
          <a:p>
            <a:pPr marL="425450" indent="-28575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5450" indent="-28575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6" name="Google Shape;1296;p44">
            <a:extLst>
              <a:ext uri="{FF2B5EF4-FFF2-40B4-BE49-F238E27FC236}">
                <a16:creationId xmlns:a16="http://schemas.microsoft.com/office/drawing/2014/main" id="{EE2645A4-748C-D7EA-B7E1-AC3A4E920922}"/>
              </a:ext>
            </a:extLst>
          </p:cNvPr>
          <p:cNvPicPr preferRelativeResize="0"/>
          <p:nvPr/>
        </p:nvPicPr>
        <p:blipFill>
          <a:blip r:embed="rId3"/>
          <a:srcRect l="27135" r="27135"/>
          <a:stretch/>
        </p:blipFill>
        <p:spPr>
          <a:xfrm>
            <a:off x="102966" y="1121367"/>
            <a:ext cx="2465689" cy="3414900"/>
          </a:xfrm>
          <a:prstGeom prst="roundRect">
            <a:avLst>
              <a:gd name="adj" fmla="val 7696"/>
            </a:avLst>
          </a:prstGeom>
          <a:noFill/>
          <a:ln>
            <a:noFill/>
          </a:ln>
        </p:spPr>
      </p:pic>
      <p:pic>
        <p:nvPicPr>
          <p:cNvPr id="4" name="Picture 3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24DAEB7E-96C7-D50B-A660-4FD3D6B4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6" name="Google Shape;1296;p44">
            <a:extLst>
              <a:ext uri="{FF2B5EF4-FFF2-40B4-BE49-F238E27FC236}">
                <a16:creationId xmlns:a16="http://schemas.microsoft.com/office/drawing/2014/main" id="{50386067-6160-FE1B-CD74-8E1946C6C3AE}"/>
              </a:ext>
            </a:extLst>
          </p:cNvPr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703" r="15703"/>
          <a:stretch/>
        </p:blipFill>
        <p:spPr>
          <a:xfrm>
            <a:off x="6698634" y="122525"/>
            <a:ext cx="2342400" cy="3414900"/>
          </a:xfrm>
          <a:prstGeom prst="roundRect">
            <a:avLst>
              <a:gd name="adj" fmla="val 7696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1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>
          <a:extLst>
            <a:ext uri="{FF2B5EF4-FFF2-40B4-BE49-F238E27FC236}">
              <a16:creationId xmlns:a16="http://schemas.microsoft.com/office/drawing/2014/main" id="{DB5ED7AC-A9BB-ADAD-2358-F7971B3F0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4">
            <a:extLst>
              <a:ext uri="{FF2B5EF4-FFF2-40B4-BE49-F238E27FC236}">
                <a16:creationId xmlns:a16="http://schemas.microsoft.com/office/drawing/2014/main" id="{B70AC61C-6E17-C0B9-58F8-718E7ECD8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Subway data Overview</a:t>
            </a:r>
            <a:endParaRPr dirty="0"/>
          </a:p>
        </p:txBody>
      </p:sp>
      <p:sp>
        <p:nvSpPr>
          <p:cNvPr id="1295" name="Google Shape;1295;p44">
            <a:extLst>
              <a:ext uri="{FF2B5EF4-FFF2-40B4-BE49-F238E27FC236}">
                <a16:creationId xmlns:a16="http://schemas.microsoft.com/office/drawing/2014/main" id="{657DFD1D-5DC3-3B12-4569-009CC0EC235D}"/>
              </a:ext>
            </a:extLst>
          </p:cNvPr>
          <p:cNvSpPr txBox="1"/>
          <p:nvPr/>
        </p:nvSpPr>
        <p:spPr>
          <a:xfrm>
            <a:off x="2682000" y="1189324"/>
            <a:ext cx="4781482" cy="369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Trip-Level Information: Captures key metadata for each subway trip, including route, direction and service schedule.</a:t>
            </a:r>
          </a:p>
          <a:p>
            <a:pPr marL="457200" lvl="0" indent="-31750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Detailed Stop Timing: Records precise arrival and departure times at each station</a:t>
            </a:r>
          </a:p>
          <a:p>
            <a:pPr marL="457200" lvl="0" indent="-317500">
              <a:lnSpc>
                <a:spcPct val="150000"/>
              </a:lnSpc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Integrated View of System Behavior providing a full picture of how the subway system operates across time and space and borough</a:t>
            </a:r>
          </a:p>
        </p:txBody>
      </p:sp>
      <p:pic>
        <p:nvPicPr>
          <p:cNvPr id="1296" name="Google Shape;1296;p44">
            <a:extLst>
              <a:ext uri="{FF2B5EF4-FFF2-40B4-BE49-F238E27FC236}">
                <a16:creationId xmlns:a16="http://schemas.microsoft.com/office/drawing/2014/main" id="{D76201AF-D2FF-6625-BF96-B678B8BE3078}"/>
              </a:ext>
            </a:extLst>
          </p:cNvPr>
          <p:cNvPicPr preferRelativeResize="0"/>
          <p:nvPr/>
        </p:nvPicPr>
        <p:blipFill>
          <a:blip r:embed="rId3"/>
          <a:srcRect t="1405" b="1405"/>
          <a:stretch/>
        </p:blipFill>
        <p:spPr>
          <a:xfrm>
            <a:off x="339599" y="1189325"/>
            <a:ext cx="2342400" cy="3414900"/>
          </a:xfrm>
          <a:prstGeom prst="roundRect">
            <a:avLst>
              <a:gd name="adj" fmla="val 7696"/>
            </a:avLst>
          </a:prstGeom>
          <a:noFill/>
          <a:ln>
            <a:noFill/>
          </a:ln>
        </p:spPr>
      </p:pic>
      <p:pic>
        <p:nvPicPr>
          <p:cNvPr id="2" name="Picture 1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AA5DA48E-5462-796D-58B8-50C67D77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6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DC1BD99A-83B4-0650-01B7-005E3C33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>
            <a:extLst>
              <a:ext uri="{FF2B5EF4-FFF2-40B4-BE49-F238E27FC236}">
                <a16:creationId xmlns:a16="http://schemas.microsoft.com/office/drawing/2014/main" id="{7A76DE57-2BBE-98C8-89AF-CD8D3BB3C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2675" y="2703800"/>
            <a:ext cx="31281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Process</a:t>
            </a:r>
            <a:endParaRPr dirty="0"/>
          </a:p>
        </p:txBody>
      </p:sp>
      <p:grpSp>
        <p:nvGrpSpPr>
          <p:cNvPr id="1082" name="Google Shape;1082;p37">
            <a:extLst>
              <a:ext uri="{FF2B5EF4-FFF2-40B4-BE49-F238E27FC236}">
                <a16:creationId xmlns:a16="http://schemas.microsoft.com/office/drawing/2014/main" id="{45EE97F0-E61A-5029-4224-97209A83A294}"/>
              </a:ext>
            </a:extLst>
          </p:cNvPr>
          <p:cNvGrpSpPr/>
          <p:nvPr/>
        </p:nvGrpSpPr>
        <p:grpSpPr>
          <a:xfrm>
            <a:off x="559965" y="557648"/>
            <a:ext cx="3412448" cy="3413484"/>
            <a:chOff x="1017285" y="809699"/>
            <a:chExt cx="3497794" cy="3498857"/>
          </a:xfrm>
        </p:grpSpPr>
        <p:sp>
          <p:nvSpPr>
            <p:cNvPr id="1083" name="Google Shape;1083;p37">
              <a:extLst>
                <a:ext uri="{FF2B5EF4-FFF2-40B4-BE49-F238E27FC236}">
                  <a16:creationId xmlns:a16="http://schemas.microsoft.com/office/drawing/2014/main" id="{C866C673-5CE5-DC91-4ECE-61D67E2A20E1}"/>
                </a:ext>
              </a:extLst>
            </p:cNvPr>
            <p:cNvSpPr/>
            <p:nvPr/>
          </p:nvSpPr>
          <p:spPr>
            <a:xfrm>
              <a:off x="1799834" y="3181997"/>
              <a:ext cx="483175" cy="476826"/>
            </a:xfrm>
            <a:custGeom>
              <a:avLst/>
              <a:gdLst/>
              <a:ahLst/>
              <a:cxnLst/>
              <a:rect l="l" t="t" r="r" b="b"/>
              <a:pathLst>
                <a:path w="835" h="823" extrusionOk="0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rgbClr val="FF7A7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B0A13F50-21A5-F741-9164-08D92C1B21AA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00B54FF1-78C8-BD75-189E-9ACB4CB935EF}"/>
                </a:ext>
              </a:extLst>
            </p:cNvPr>
            <p:cNvSpPr/>
            <p:nvPr/>
          </p:nvSpPr>
          <p:spPr>
            <a:xfrm>
              <a:off x="4506379" y="2776855"/>
              <a:ext cx="8700" cy="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37">
              <a:extLst>
                <a:ext uri="{FF2B5EF4-FFF2-40B4-BE49-F238E27FC236}">
                  <a16:creationId xmlns:a16="http://schemas.microsoft.com/office/drawing/2014/main" id="{539C8454-9D44-CC8E-82A8-9D06180734A8}"/>
                </a:ext>
              </a:extLst>
            </p:cNvPr>
            <p:cNvGrpSpPr/>
            <p:nvPr/>
          </p:nvGrpSpPr>
          <p:grpSpPr>
            <a:xfrm flipH="1">
              <a:off x="1017285" y="1615136"/>
              <a:ext cx="1176885" cy="2693420"/>
              <a:chOff x="1553545" y="1817994"/>
              <a:chExt cx="1123518" cy="2571284"/>
            </a:xfrm>
          </p:grpSpPr>
          <p:grpSp>
            <p:nvGrpSpPr>
              <p:cNvPr id="1094" name="Google Shape;1094;p37">
                <a:extLst>
                  <a:ext uri="{FF2B5EF4-FFF2-40B4-BE49-F238E27FC236}">
                    <a16:creationId xmlns:a16="http://schemas.microsoft.com/office/drawing/2014/main" id="{C32A9A99-D0FB-6254-9899-A4B0083CE0C0}"/>
                  </a:ext>
                </a:extLst>
              </p:cNvPr>
              <p:cNvGrpSpPr/>
              <p:nvPr/>
            </p:nvGrpSpPr>
            <p:grpSpPr>
              <a:xfrm>
                <a:off x="1553545" y="1817994"/>
                <a:ext cx="1123518" cy="2571284"/>
                <a:chOff x="1553545" y="1817994"/>
                <a:chExt cx="1123518" cy="2571284"/>
              </a:xfrm>
            </p:grpSpPr>
            <p:sp>
              <p:nvSpPr>
                <p:cNvPr id="1095" name="Google Shape;1095;p37">
                  <a:extLst>
                    <a:ext uri="{FF2B5EF4-FFF2-40B4-BE49-F238E27FC236}">
                      <a16:creationId xmlns:a16="http://schemas.microsoft.com/office/drawing/2014/main" id="{08098BAB-9F4E-E1E1-7910-667E046C474E}"/>
                    </a:ext>
                  </a:extLst>
                </p:cNvPr>
                <p:cNvSpPr/>
                <p:nvPr/>
              </p:nvSpPr>
              <p:spPr>
                <a:xfrm>
                  <a:off x="1553545" y="2564602"/>
                  <a:ext cx="350879" cy="16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879" h="162321" extrusionOk="0">
                      <a:moveTo>
                        <a:pt x="350880" y="72485"/>
                      </a:moveTo>
                      <a:cubicBezTo>
                        <a:pt x="320971" y="49244"/>
                        <a:pt x="291634" y="25146"/>
                        <a:pt x="263154" y="0"/>
                      </a:cubicBezTo>
                      <a:lnTo>
                        <a:pt x="154188" y="57912"/>
                      </a:lnTo>
                      <a:lnTo>
                        <a:pt x="146283" y="61531"/>
                      </a:lnTo>
                      <a:cubicBezTo>
                        <a:pt x="145616" y="62103"/>
                        <a:pt x="144854" y="62674"/>
                        <a:pt x="144187" y="63246"/>
                      </a:cubicBezTo>
                      <a:lnTo>
                        <a:pt x="133519" y="68866"/>
                      </a:lnTo>
                      <a:cubicBezTo>
                        <a:pt x="132567" y="69247"/>
                        <a:pt x="131805" y="69818"/>
                        <a:pt x="131043" y="70485"/>
                      </a:cubicBezTo>
                      <a:cubicBezTo>
                        <a:pt x="118184" y="73628"/>
                        <a:pt x="49604" y="90869"/>
                        <a:pt x="39412" y="98298"/>
                      </a:cubicBezTo>
                      <a:cubicBezTo>
                        <a:pt x="22077" y="102203"/>
                        <a:pt x="1788" y="107251"/>
                        <a:pt x="74" y="111442"/>
                      </a:cubicBezTo>
                      <a:cubicBezTo>
                        <a:pt x="-2212" y="117157"/>
                        <a:pt x="49223" y="113824"/>
                        <a:pt x="62558" y="114300"/>
                      </a:cubicBezTo>
                      <a:lnTo>
                        <a:pt x="65034" y="115633"/>
                      </a:lnTo>
                      <a:cubicBezTo>
                        <a:pt x="60939" y="118777"/>
                        <a:pt x="37317" y="126873"/>
                        <a:pt x="37317" y="126873"/>
                      </a:cubicBezTo>
                      <a:cubicBezTo>
                        <a:pt x="36174" y="127349"/>
                        <a:pt x="3503" y="140779"/>
                        <a:pt x="8646" y="145066"/>
                      </a:cubicBezTo>
                      <a:cubicBezTo>
                        <a:pt x="13790" y="149447"/>
                        <a:pt x="87323" y="125063"/>
                        <a:pt x="71892" y="130302"/>
                      </a:cubicBezTo>
                      <a:cubicBezTo>
                        <a:pt x="70845" y="130683"/>
                        <a:pt x="9408" y="148209"/>
                        <a:pt x="15123" y="155829"/>
                      </a:cubicBezTo>
                      <a:cubicBezTo>
                        <a:pt x="18933" y="160877"/>
                        <a:pt x="73702" y="144113"/>
                        <a:pt x="76274" y="144685"/>
                      </a:cubicBezTo>
                      <a:cubicBezTo>
                        <a:pt x="78846" y="145256"/>
                        <a:pt x="29697" y="154972"/>
                        <a:pt x="34173" y="161449"/>
                      </a:cubicBezTo>
                      <a:cubicBezTo>
                        <a:pt x="36174" y="164211"/>
                        <a:pt x="60748" y="159734"/>
                        <a:pt x="68749" y="157448"/>
                      </a:cubicBezTo>
                      <a:cubicBezTo>
                        <a:pt x="75702" y="155448"/>
                        <a:pt x="98277" y="149542"/>
                        <a:pt x="133233" y="138113"/>
                      </a:cubicBezTo>
                      <a:cubicBezTo>
                        <a:pt x="172476" y="129254"/>
                        <a:pt x="266774" y="106013"/>
                        <a:pt x="350880" y="72485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7">
                  <a:extLst>
                    <a:ext uri="{FF2B5EF4-FFF2-40B4-BE49-F238E27FC236}">
                      <a16:creationId xmlns:a16="http://schemas.microsoft.com/office/drawing/2014/main" id="{FB116200-B9F7-C854-1A9A-51693936FE77}"/>
                    </a:ext>
                  </a:extLst>
                </p:cNvPr>
                <p:cNvSpPr/>
                <p:nvPr/>
              </p:nvSpPr>
              <p:spPr>
                <a:xfrm>
                  <a:off x="1786988" y="2224592"/>
                  <a:ext cx="307186" cy="4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86" h="437982" extrusionOk="0">
                      <a:moveTo>
                        <a:pt x="206026" y="37552"/>
                      </a:moveTo>
                      <a:cubicBezTo>
                        <a:pt x="183070" y="84415"/>
                        <a:pt x="98965" y="280725"/>
                        <a:pt x="98965" y="280725"/>
                      </a:cubicBezTo>
                      <a:lnTo>
                        <a:pt x="0" y="336066"/>
                      </a:lnTo>
                      <a:lnTo>
                        <a:pt x="65532" y="437983"/>
                      </a:lnTo>
                      <a:cubicBezTo>
                        <a:pt x="65532" y="437983"/>
                        <a:pt x="158687" y="416171"/>
                        <a:pt x="205264" y="373880"/>
                      </a:cubicBezTo>
                      <a:cubicBezTo>
                        <a:pt x="250222" y="333208"/>
                        <a:pt x="307848" y="64984"/>
                        <a:pt x="307181" y="976"/>
                      </a:cubicBezTo>
                      <a:cubicBezTo>
                        <a:pt x="307181" y="976"/>
                        <a:pt x="228981" y="-9406"/>
                        <a:pt x="206026" y="37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7">
                  <a:extLst>
                    <a:ext uri="{FF2B5EF4-FFF2-40B4-BE49-F238E27FC236}">
                      <a16:creationId xmlns:a16="http://schemas.microsoft.com/office/drawing/2014/main" id="{9636924D-B9D8-A26F-E0A8-D8657E971C8A}"/>
                    </a:ext>
                  </a:extLst>
                </p:cNvPr>
                <p:cNvSpPr/>
                <p:nvPr/>
              </p:nvSpPr>
              <p:spPr>
                <a:xfrm>
                  <a:off x="2049592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3" y="0"/>
                        <a:pt x="99441" y="22288"/>
                        <a:pt x="99441" y="49721"/>
                      </a:cubicBezTo>
                      <a:cubicBezTo>
                        <a:pt x="99441" y="77153"/>
                        <a:pt x="77057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2" y="24765"/>
                        <a:pt x="4382" y="49816"/>
                      </a:cubicBezTo>
                      <a:cubicBezTo>
                        <a:pt x="4382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7">
                  <a:extLst>
                    <a:ext uri="{FF2B5EF4-FFF2-40B4-BE49-F238E27FC236}">
                      <a16:creationId xmlns:a16="http://schemas.microsoft.com/office/drawing/2014/main" id="{7FD1FA4C-C8ED-0AAF-6A92-7EEAFC3D88A0}"/>
                    </a:ext>
                  </a:extLst>
                </p:cNvPr>
                <p:cNvSpPr/>
                <p:nvPr/>
              </p:nvSpPr>
              <p:spPr>
                <a:xfrm>
                  <a:off x="2073164" y="1898589"/>
                  <a:ext cx="248512" cy="256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12" h="256494" extrusionOk="0">
                      <a:moveTo>
                        <a:pt x="336" y="101713"/>
                      </a:moveTo>
                      <a:cubicBezTo>
                        <a:pt x="-3379" y="84377"/>
                        <a:pt x="24625" y="39610"/>
                        <a:pt x="39198" y="29418"/>
                      </a:cubicBezTo>
                      <a:cubicBezTo>
                        <a:pt x="56915" y="17131"/>
                        <a:pt x="76917" y="8654"/>
                        <a:pt x="97872" y="3510"/>
                      </a:cubicBezTo>
                      <a:cubicBezTo>
                        <a:pt x="142163" y="-7253"/>
                        <a:pt x="183121" y="7320"/>
                        <a:pt x="215601" y="39229"/>
                      </a:cubicBezTo>
                      <a:cubicBezTo>
                        <a:pt x="319042" y="140956"/>
                        <a:pt x="145592" y="256494"/>
                        <a:pt x="145592" y="25649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37">
                  <a:extLst>
                    <a:ext uri="{FF2B5EF4-FFF2-40B4-BE49-F238E27FC236}">
                      <a16:creationId xmlns:a16="http://schemas.microsoft.com/office/drawing/2014/main" id="{E4D7A198-D5F4-99A7-7B38-3622BACF8613}"/>
                    </a:ext>
                  </a:extLst>
                </p:cNvPr>
                <p:cNvSpPr/>
                <p:nvPr/>
              </p:nvSpPr>
              <p:spPr>
                <a:xfrm>
                  <a:off x="2156177" y="1817994"/>
                  <a:ext cx="96012" cy="9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2" h="96011" extrusionOk="0">
                      <a:moveTo>
                        <a:pt x="96012" y="48006"/>
                      </a:moveTo>
                      <a:cubicBezTo>
                        <a:pt x="96012" y="74519"/>
                        <a:pt x="74519" y="96012"/>
                        <a:pt x="48006" y="96012"/>
                      </a:cubicBezTo>
                      <a:cubicBezTo>
                        <a:pt x="21493" y="96012"/>
                        <a:pt x="0" y="74519"/>
                        <a:pt x="0" y="48006"/>
                      </a:cubicBezTo>
                      <a:cubicBezTo>
                        <a:pt x="0" y="21493"/>
                        <a:pt x="21493" y="0"/>
                        <a:pt x="48006" y="0"/>
                      </a:cubicBezTo>
                      <a:cubicBezTo>
                        <a:pt x="74519" y="0"/>
                        <a:pt x="96012" y="21493"/>
                        <a:pt x="96012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7">
                  <a:extLst>
                    <a:ext uri="{FF2B5EF4-FFF2-40B4-BE49-F238E27FC236}">
                      <a16:creationId xmlns:a16="http://schemas.microsoft.com/office/drawing/2014/main" id="{86195B24-02E1-7F47-A8D4-58509FA76AA7}"/>
                    </a:ext>
                  </a:extLst>
                </p:cNvPr>
                <p:cNvSpPr/>
                <p:nvPr/>
              </p:nvSpPr>
              <p:spPr>
                <a:xfrm>
                  <a:off x="2295432" y="1910862"/>
                  <a:ext cx="96011" cy="9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1" h="96012" extrusionOk="0">
                      <a:moveTo>
                        <a:pt x="0" y="48006"/>
                      </a:moveTo>
                      <a:cubicBezTo>
                        <a:pt x="0" y="21431"/>
                        <a:pt x="21526" y="0"/>
                        <a:pt x="48006" y="0"/>
                      </a:cubicBezTo>
                      <a:cubicBezTo>
                        <a:pt x="74486" y="0"/>
                        <a:pt x="96012" y="21526"/>
                        <a:pt x="96012" y="48006"/>
                      </a:cubicBezTo>
                      <a:cubicBezTo>
                        <a:pt x="96012" y="74485"/>
                        <a:pt x="74486" y="96012"/>
                        <a:pt x="48006" y="96012"/>
                      </a:cubicBezTo>
                      <a:cubicBezTo>
                        <a:pt x="21526" y="96012"/>
                        <a:pt x="0" y="74581"/>
                        <a:pt x="0" y="480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37">
                  <a:extLst>
                    <a:ext uri="{FF2B5EF4-FFF2-40B4-BE49-F238E27FC236}">
                      <a16:creationId xmlns:a16="http://schemas.microsoft.com/office/drawing/2014/main" id="{614BFAD1-40FB-C4F6-E7F0-49EA126AB245}"/>
                    </a:ext>
                  </a:extLst>
                </p:cNvPr>
                <p:cNvSpPr/>
                <p:nvPr/>
              </p:nvSpPr>
              <p:spPr>
                <a:xfrm>
                  <a:off x="2066236" y="1927089"/>
                  <a:ext cx="223453" cy="44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53" h="440306" extrusionOk="0">
                      <a:moveTo>
                        <a:pt x="180619" y="116551"/>
                      </a:moveTo>
                      <a:cubicBezTo>
                        <a:pt x="180714" y="118933"/>
                        <a:pt x="182809" y="120647"/>
                        <a:pt x="185095" y="120457"/>
                      </a:cubicBezTo>
                      <a:cubicBezTo>
                        <a:pt x="194811" y="119504"/>
                        <a:pt x="217195" y="115504"/>
                        <a:pt x="222624" y="140745"/>
                      </a:cubicBezTo>
                      <a:cubicBezTo>
                        <a:pt x="228148" y="166272"/>
                        <a:pt x="204812" y="182941"/>
                        <a:pt x="190048" y="185131"/>
                      </a:cubicBezTo>
                      <a:cubicBezTo>
                        <a:pt x="185762" y="185703"/>
                        <a:pt x="165379" y="202467"/>
                        <a:pt x="162807" y="205896"/>
                      </a:cubicBezTo>
                      <a:cubicBezTo>
                        <a:pt x="154711" y="216373"/>
                        <a:pt x="174427" y="319434"/>
                        <a:pt x="178809" y="351533"/>
                      </a:cubicBezTo>
                      <a:cubicBezTo>
                        <a:pt x="187000" y="411445"/>
                        <a:pt x="98704" y="440306"/>
                        <a:pt x="98704" y="440306"/>
                      </a:cubicBezTo>
                      <a:cubicBezTo>
                        <a:pt x="98704" y="440306"/>
                        <a:pt x="48126" y="426876"/>
                        <a:pt x="42887" y="351533"/>
                      </a:cubicBezTo>
                      <a:cubicBezTo>
                        <a:pt x="42887" y="351533"/>
                        <a:pt x="45173" y="205801"/>
                        <a:pt x="44411" y="205134"/>
                      </a:cubicBezTo>
                      <a:cubicBezTo>
                        <a:pt x="31457" y="194275"/>
                        <a:pt x="-15311" y="193228"/>
                        <a:pt x="5073" y="91977"/>
                      </a:cubicBezTo>
                      <a:cubicBezTo>
                        <a:pt x="23932" y="-1749"/>
                        <a:pt x="91560" y="-1178"/>
                        <a:pt x="108895" y="346"/>
                      </a:cubicBezTo>
                      <a:cubicBezTo>
                        <a:pt x="123659" y="1680"/>
                        <a:pt x="173856" y="346"/>
                        <a:pt x="180619" y="116551"/>
                      </a:cubicBez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37">
                  <a:extLst>
                    <a:ext uri="{FF2B5EF4-FFF2-40B4-BE49-F238E27FC236}">
                      <a16:creationId xmlns:a16="http://schemas.microsoft.com/office/drawing/2014/main" id="{4754F3FD-6CFF-9AC1-7D80-5AF2363180DD}"/>
                    </a:ext>
                  </a:extLst>
                </p:cNvPr>
                <p:cNvSpPr/>
                <p:nvPr/>
              </p:nvSpPr>
              <p:spPr>
                <a:xfrm>
                  <a:off x="2127316" y="1917239"/>
                  <a:ext cx="133661" cy="9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1" h="99928" extrusionOk="0">
                      <a:moveTo>
                        <a:pt x="0" y="5434"/>
                      </a:moveTo>
                      <a:cubicBezTo>
                        <a:pt x="0" y="5434"/>
                        <a:pt x="20479" y="120496"/>
                        <a:pt x="128778" y="96684"/>
                      </a:cubicBezTo>
                      <a:cubicBezTo>
                        <a:pt x="128683" y="96684"/>
                        <a:pt x="172402" y="-27046"/>
                        <a:pt x="0" y="54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7">
                  <a:extLst>
                    <a:ext uri="{FF2B5EF4-FFF2-40B4-BE49-F238E27FC236}">
                      <a16:creationId xmlns:a16="http://schemas.microsoft.com/office/drawing/2014/main" id="{5544B9F2-120D-543C-895C-9266BD1F0DDF}"/>
                    </a:ext>
                  </a:extLst>
                </p:cNvPr>
                <p:cNvSpPr/>
                <p:nvPr/>
              </p:nvSpPr>
              <p:spPr>
                <a:xfrm>
                  <a:off x="2244664" y="2065805"/>
                  <a:ext cx="33813" cy="2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24508" extrusionOk="0">
                      <a:moveTo>
                        <a:pt x="33814" y="10411"/>
                      </a:moveTo>
                      <a:cubicBezTo>
                        <a:pt x="33814" y="10411"/>
                        <a:pt x="15621" y="-20640"/>
                        <a:pt x="0" y="24508"/>
                      </a:cubicBezTo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7">
                  <a:extLst>
                    <a:ext uri="{FF2B5EF4-FFF2-40B4-BE49-F238E27FC236}">
                      <a16:creationId xmlns:a16="http://schemas.microsoft.com/office/drawing/2014/main" id="{110B0A9F-8B24-E775-70F6-B2E40358FC01}"/>
                    </a:ext>
                  </a:extLst>
                </p:cNvPr>
                <p:cNvSpPr/>
                <p:nvPr/>
              </p:nvSpPr>
              <p:spPr>
                <a:xfrm>
                  <a:off x="2134841" y="1998536"/>
                  <a:ext cx="20596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6" h="15882" extrusionOk="0">
                      <a:moveTo>
                        <a:pt x="19145" y="15197"/>
                      </a:moveTo>
                      <a:cubicBezTo>
                        <a:pt x="22574" y="19197"/>
                        <a:pt x="19526" y="4529"/>
                        <a:pt x="14192" y="1576"/>
                      </a:cubicBezTo>
                      <a:cubicBezTo>
                        <a:pt x="8953" y="-1377"/>
                        <a:pt x="2572" y="-43"/>
                        <a:pt x="0" y="4433"/>
                      </a:cubicBezTo>
                      <a:cubicBezTo>
                        <a:pt x="0" y="4433"/>
                        <a:pt x="10954" y="5576"/>
                        <a:pt x="19145" y="151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7">
                  <a:extLst>
                    <a:ext uri="{FF2B5EF4-FFF2-40B4-BE49-F238E27FC236}">
                      <a16:creationId xmlns:a16="http://schemas.microsoft.com/office/drawing/2014/main" id="{B0EA6A6E-6E09-7CAB-75B8-9F7913C58139}"/>
                    </a:ext>
                  </a:extLst>
                </p:cNvPr>
                <p:cNvSpPr/>
                <p:nvPr/>
              </p:nvSpPr>
              <p:spPr>
                <a:xfrm>
                  <a:off x="2084558" y="1984965"/>
                  <a:ext cx="23231" cy="9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1" h="9817" extrusionOk="0">
                      <a:moveTo>
                        <a:pt x="1324" y="9622"/>
                      </a:moveTo>
                      <a:cubicBezTo>
                        <a:pt x="-3533" y="11432"/>
                        <a:pt x="6087" y="97"/>
                        <a:pt x="12183" y="2"/>
                      </a:cubicBezTo>
                      <a:cubicBezTo>
                        <a:pt x="18279" y="-94"/>
                        <a:pt x="23232" y="4097"/>
                        <a:pt x="23232" y="9336"/>
                      </a:cubicBezTo>
                      <a:cubicBezTo>
                        <a:pt x="23232" y="9336"/>
                        <a:pt x="13040" y="5145"/>
                        <a:pt x="1324" y="96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7">
                  <a:extLst>
                    <a:ext uri="{FF2B5EF4-FFF2-40B4-BE49-F238E27FC236}">
                      <a16:creationId xmlns:a16="http://schemas.microsoft.com/office/drawing/2014/main" id="{8169031F-498E-155E-23C8-CD9C2C9530A7}"/>
                    </a:ext>
                  </a:extLst>
                </p:cNvPr>
                <p:cNvSpPr/>
                <p:nvPr/>
              </p:nvSpPr>
              <p:spPr>
                <a:xfrm>
                  <a:off x="2131242" y="2024181"/>
                  <a:ext cx="11991" cy="2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9" h="15804" extrusionOk="0">
                      <a:moveTo>
                        <a:pt x="8310" y="9045"/>
                      </a:moveTo>
                      <a:cubicBezTo>
                        <a:pt x="6976" y="13331"/>
                        <a:pt x="4214" y="16379"/>
                        <a:pt x="2118" y="15713"/>
                      </a:cubicBezTo>
                      <a:cubicBezTo>
                        <a:pt x="23" y="15046"/>
                        <a:pt x="-644" y="11045"/>
                        <a:pt x="690" y="6759"/>
                      </a:cubicBezTo>
                      <a:cubicBezTo>
                        <a:pt x="2023" y="2473"/>
                        <a:pt x="4785" y="-575"/>
                        <a:pt x="6881" y="92"/>
                      </a:cubicBezTo>
                      <a:cubicBezTo>
                        <a:pt x="8976" y="663"/>
                        <a:pt x="9643" y="4759"/>
                        <a:pt x="8310" y="90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7">
                  <a:extLst>
                    <a:ext uri="{FF2B5EF4-FFF2-40B4-BE49-F238E27FC236}">
                      <a16:creationId xmlns:a16="http://schemas.microsoft.com/office/drawing/2014/main" id="{8458EFC8-7AB2-B333-D3D4-293328270F25}"/>
                    </a:ext>
                  </a:extLst>
                </p:cNvPr>
                <p:cNvSpPr/>
                <p:nvPr/>
              </p:nvSpPr>
              <p:spPr>
                <a:xfrm>
                  <a:off x="2086775" y="2007961"/>
                  <a:ext cx="11438" cy="20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4" h="15099" extrusionOk="0">
                      <a:moveTo>
                        <a:pt x="7891" y="8645"/>
                      </a:moveTo>
                      <a:cubicBezTo>
                        <a:pt x="6652" y="12741"/>
                        <a:pt x="3985" y="15598"/>
                        <a:pt x="1985" y="15027"/>
                      </a:cubicBezTo>
                      <a:cubicBezTo>
                        <a:pt x="-15" y="14455"/>
                        <a:pt x="-587" y="10550"/>
                        <a:pt x="652" y="6455"/>
                      </a:cubicBezTo>
                      <a:cubicBezTo>
                        <a:pt x="1890" y="2359"/>
                        <a:pt x="4557" y="-499"/>
                        <a:pt x="6557" y="73"/>
                      </a:cubicBezTo>
                      <a:cubicBezTo>
                        <a:pt x="8557" y="644"/>
                        <a:pt x="9224" y="4549"/>
                        <a:pt x="7891" y="8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7">
                  <a:extLst>
                    <a:ext uri="{FF2B5EF4-FFF2-40B4-BE49-F238E27FC236}">
                      <a16:creationId xmlns:a16="http://schemas.microsoft.com/office/drawing/2014/main" id="{2C0349B1-6E00-CC92-0834-19615A78F6CC}"/>
                    </a:ext>
                  </a:extLst>
                </p:cNvPr>
                <p:cNvSpPr/>
                <p:nvPr/>
              </p:nvSpPr>
              <p:spPr>
                <a:xfrm>
                  <a:off x="2110672" y="2132223"/>
                  <a:ext cx="69674" cy="30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4" h="30272" extrusionOk="0">
                      <a:moveTo>
                        <a:pt x="70" y="0"/>
                      </a:moveTo>
                      <a:cubicBezTo>
                        <a:pt x="70" y="0"/>
                        <a:pt x="44362" y="4477"/>
                        <a:pt x="66269" y="1143"/>
                      </a:cubicBezTo>
                      <a:cubicBezTo>
                        <a:pt x="88177" y="-2286"/>
                        <a:pt x="-2882" y="69152"/>
                        <a:pt x="70" y="0"/>
                      </a:cubicBezTo>
                      <a:close/>
                    </a:path>
                  </a:pathLst>
                </a:custGeom>
                <a:solidFill>
                  <a:srgbClr val="8F5D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37">
                  <a:extLst>
                    <a:ext uri="{FF2B5EF4-FFF2-40B4-BE49-F238E27FC236}">
                      <a16:creationId xmlns:a16="http://schemas.microsoft.com/office/drawing/2014/main" id="{D114171C-E06C-2754-45DE-8AA1BFD91D32}"/>
                    </a:ext>
                  </a:extLst>
                </p:cNvPr>
                <p:cNvSpPr/>
                <p:nvPr/>
              </p:nvSpPr>
              <p:spPr>
                <a:xfrm>
                  <a:off x="2023112" y="4149142"/>
                  <a:ext cx="120110" cy="16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10" h="168520" extrusionOk="0">
                      <a:moveTo>
                        <a:pt x="120110" y="2953"/>
                      </a:moveTo>
                      <a:lnTo>
                        <a:pt x="104204" y="115919"/>
                      </a:lnTo>
                      <a:cubicBezTo>
                        <a:pt x="104204" y="115919"/>
                        <a:pt x="78677" y="190881"/>
                        <a:pt x="54959" y="161830"/>
                      </a:cubicBezTo>
                      <a:cubicBezTo>
                        <a:pt x="31242" y="132779"/>
                        <a:pt x="7810" y="117443"/>
                        <a:pt x="7810" y="117443"/>
                      </a:cubicBezTo>
                      <a:lnTo>
                        <a:pt x="0" y="0"/>
                      </a:lnTo>
                      <a:lnTo>
                        <a:pt x="120110" y="2953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37">
                  <a:extLst>
                    <a:ext uri="{FF2B5EF4-FFF2-40B4-BE49-F238E27FC236}">
                      <a16:creationId xmlns:a16="http://schemas.microsoft.com/office/drawing/2014/main" id="{3DD6B708-E4DE-B537-A8D3-C5547A574BE6}"/>
                    </a:ext>
                  </a:extLst>
                </p:cNvPr>
                <p:cNvSpPr/>
                <p:nvPr/>
              </p:nvSpPr>
              <p:spPr>
                <a:xfrm>
                  <a:off x="2520889" y="4143237"/>
                  <a:ext cx="101155" cy="13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55" h="135646" extrusionOk="0">
                      <a:moveTo>
                        <a:pt x="0" y="95"/>
                      </a:moveTo>
                      <a:lnTo>
                        <a:pt x="35147" y="112776"/>
                      </a:lnTo>
                      <a:cubicBezTo>
                        <a:pt x="35147" y="112776"/>
                        <a:pt x="61912" y="136207"/>
                        <a:pt x="71533" y="135636"/>
                      </a:cubicBezTo>
                      <a:cubicBezTo>
                        <a:pt x="89154" y="134493"/>
                        <a:pt x="98298" y="104204"/>
                        <a:pt x="98298" y="104204"/>
                      </a:cubicBezTo>
                      <a:lnTo>
                        <a:pt x="1011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472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37">
                  <a:extLst>
                    <a:ext uri="{FF2B5EF4-FFF2-40B4-BE49-F238E27FC236}">
                      <a16:creationId xmlns:a16="http://schemas.microsoft.com/office/drawing/2014/main" id="{35087EF2-952F-9436-9BE5-B24FA7EF8041}"/>
                    </a:ext>
                  </a:extLst>
                </p:cNvPr>
                <p:cNvSpPr/>
                <p:nvPr/>
              </p:nvSpPr>
              <p:spPr>
                <a:xfrm>
                  <a:off x="1926160" y="4247215"/>
                  <a:ext cx="213243" cy="106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43" h="106333" extrusionOk="0">
                      <a:moveTo>
                        <a:pt x="96952" y="18799"/>
                      </a:moveTo>
                      <a:lnTo>
                        <a:pt x="2274" y="95475"/>
                      </a:lnTo>
                      <a:cubicBezTo>
                        <a:pt x="-2584" y="99095"/>
                        <a:pt x="845" y="105095"/>
                        <a:pt x="7799" y="105191"/>
                      </a:cubicBezTo>
                      <a:lnTo>
                        <a:pt x="147530" y="106333"/>
                      </a:lnTo>
                      <a:cubicBezTo>
                        <a:pt x="150864" y="106333"/>
                        <a:pt x="153912" y="104810"/>
                        <a:pt x="155055" y="102524"/>
                      </a:cubicBezTo>
                      <a:lnTo>
                        <a:pt x="165628" y="80902"/>
                      </a:lnTo>
                      <a:cubicBezTo>
                        <a:pt x="168676" y="74615"/>
                        <a:pt x="174772" y="74139"/>
                        <a:pt x="174200" y="80807"/>
                      </a:cubicBezTo>
                      <a:lnTo>
                        <a:pt x="179344" y="101666"/>
                      </a:lnTo>
                      <a:cubicBezTo>
                        <a:pt x="179058" y="105000"/>
                        <a:pt x="212491" y="104048"/>
                        <a:pt x="212777" y="101095"/>
                      </a:cubicBezTo>
                      <a:cubicBezTo>
                        <a:pt x="214586" y="82521"/>
                        <a:pt x="210776" y="21942"/>
                        <a:pt x="207442" y="4988"/>
                      </a:cubicBezTo>
                      <a:cubicBezTo>
                        <a:pt x="206966" y="2606"/>
                        <a:pt x="204490" y="606"/>
                        <a:pt x="201156" y="130"/>
                      </a:cubicBezTo>
                      <a:lnTo>
                        <a:pt x="201156" y="130"/>
                      </a:lnTo>
                      <a:cubicBezTo>
                        <a:pt x="198203" y="-346"/>
                        <a:pt x="195155" y="511"/>
                        <a:pt x="193346" y="2321"/>
                      </a:cubicBezTo>
                      <a:cubicBezTo>
                        <a:pt x="183916" y="11465"/>
                        <a:pt x="153721" y="38897"/>
                        <a:pt x="137719" y="33372"/>
                      </a:cubicBezTo>
                      <a:cubicBezTo>
                        <a:pt x="126956" y="29657"/>
                        <a:pt x="112954" y="22990"/>
                        <a:pt x="108668" y="19180"/>
                      </a:cubicBezTo>
                      <a:cubicBezTo>
                        <a:pt x="105620" y="16513"/>
                        <a:pt x="100191" y="16418"/>
                        <a:pt x="96952" y="187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37">
                  <a:extLst>
                    <a:ext uri="{FF2B5EF4-FFF2-40B4-BE49-F238E27FC236}">
                      <a16:creationId xmlns:a16="http://schemas.microsoft.com/office/drawing/2014/main" id="{C1A74CEF-8265-6121-0A79-4DACFB664FD9}"/>
                    </a:ext>
                  </a:extLst>
                </p:cNvPr>
                <p:cNvSpPr/>
                <p:nvPr/>
              </p:nvSpPr>
              <p:spPr>
                <a:xfrm>
                  <a:off x="2539790" y="4242903"/>
                  <a:ext cx="137273" cy="1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73" h="146375" extrusionOk="0">
                      <a:moveTo>
                        <a:pt x="80730" y="727"/>
                      </a:moveTo>
                      <a:lnTo>
                        <a:pt x="134451" y="90738"/>
                      </a:lnTo>
                      <a:cubicBezTo>
                        <a:pt x="140166" y="99501"/>
                        <a:pt x="137023" y="109979"/>
                        <a:pt x="126641" y="116074"/>
                      </a:cubicBezTo>
                      <a:cubicBezTo>
                        <a:pt x="109877" y="126076"/>
                        <a:pt x="96065" y="145983"/>
                        <a:pt x="85493" y="146364"/>
                      </a:cubicBezTo>
                      <a:cubicBezTo>
                        <a:pt x="66348" y="146936"/>
                        <a:pt x="36725" y="126742"/>
                        <a:pt x="19389" y="119218"/>
                      </a:cubicBezTo>
                      <a:cubicBezTo>
                        <a:pt x="7769" y="114170"/>
                        <a:pt x="-1280" y="106740"/>
                        <a:pt x="149" y="97024"/>
                      </a:cubicBezTo>
                      <a:lnTo>
                        <a:pt x="13484" y="6728"/>
                      </a:lnTo>
                      <a:cubicBezTo>
                        <a:pt x="13674" y="5584"/>
                        <a:pt x="15579" y="5204"/>
                        <a:pt x="16627" y="6061"/>
                      </a:cubicBezTo>
                      <a:lnTo>
                        <a:pt x="37201" y="24730"/>
                      </a:lnTo>
                      <a:cubicBezTo>
                        <a:pt x="43964" y="30826"/>
                        <a:pt x="62252" y="30064"/>
                        <a:pt x="66824" y="22730"/>
                      </a:cubicBezTo>
                      <a:cubicBezTo>
                        <a:pt x="70062" y="17491"/>
                        <a:pt x="77682" y="631"/>
                        <a:pt x="77682" y="631"/>
                      </a:cubicBezTo>
                      <a:cubicBezTo>
                        <a:pt x="78349" y="-226"/>
                        <a:pt x="80159" y="-226"/>
                        <a:pt x="80730" y="7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7">
                  <a:extLst>
                    <a:ext uri="{FF2B5EF4-FFF2-40B4-BE49-F238E27FC236}">
                      <a16:creationId xmlns:a16="http://schemas.microsoft.com/office/drawing/2014/main" id="{9799F114-70B6-C125-6758-3F4BBDE3E7A6}"/>
                    </a:ext>
                  </a:extLst>
                </p:cNvPr>
                <p:cNvSpPr/>
                <p:nvPr/>
              </p:nvSpPr>
              <p:spPr>
                <a:xfrm>
                  <a:off x="1955027" y="2647812"/>
                  <a:ext cx="690544" cy="152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544" h="1529945" extrusionOk="0">
                      <a:moveTo>
                        <a:pt x="380506" y="10668"/>
                      </a:moveTo>
                      <a:cubicBezTo>
                        <a:pt x="423845" y="87344"/>
                        <a:pt x="446800" y="143542"/>
                        <a:pt x="471755" y="241078"/>
                      </a:cubicBezTo>
                      <a:cubicBezTo>
                        <a:pt x="500711" y="354139"/>
                        <a:pt x="676924" y="1310830"/>
                        <a:pt x="690545" y="1516475"/>
                      </a:cubicBezTo>
                      <a:cubicBezTo>
                        <a:pt x="654921" y="1525048"/>
                        <a:pt x="554909" y="1523810"/>
                        <a:pt x="532334" y="1522571"/>
                      </a:cubicBezTo>
                      <a:cubicBezTo>
                        <a:pt x="460706" y="1317307"/>
                        <a:pt x="303163" y="639128"/>
                        <a:pt x="272492" y="509778"/>
                      </a:cubicBezTo>
                      <a:cubicBezTo>
                        <a:pt x="267730" y="489871"/>
                        <a:pt x="237059" y="494252"/>
                        <a:pt x="239441" y="514540"/>
                      </a:cubicBezTo>
                      <a:cubicBezTo>
                        <a:pt x="256871" y="662273"/>
                        <a:pt x="168670" y="1295781"/>
                        <a:pt x="215438" y="1522952"/>
                      </a:cubicBezTo>
                      <a:cubicBezTo>
                        <a:pt x="196769" y="1532477"/>
                        <a:pt x="83802" y="1530382"/>
                        <a:pt x="62180" y="1527620"/>
                      </a:cubicBezTo>
                      <a:cubicBezTo>
                        <a:pt x="38749" y="1274254"/>
                        <a:pt x="-85933" y="315278"/>
                        <a:pt x="102185" y="4381"/>
                      </a:cubicBezTo>
                      <a:cubicBezTo>
                        <a:pt x="188291" y="-7430"/>
                        <a:pt x="293257" y="8096"/>
                        <a:pt x="380506" y="106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7">
                  <a:extLst>
                    <a:ext uri="{FF2B5EF4-FFF2-40B4-BE49-F238E27FC236}">
                      <a16:creationId xmlns:a16="http://schemas.microsoft.com/office/drawing/2014/main" id="{C3D3BB75-7D4E-B8CA-57C2-22642948CE98}"/>
                    </a:ext>
                  </a:extLst>
                </p:cNvPr>
                <p:cNvSpPr/>
                <p:nvPr/>
              </p:nvSpPr>
              <p:spPr>
                <a:xfrm>
                  <a:off x="2011415" y="2221758"/>
                  <a:ext cx="427558" cy="45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58" h="457609" extrusionOk="0">
                      <a:moveTo>
                        <a:pt x="83135" y="23717"/>
                      </a:moveTo>
                      <a:cubicBezTo>
                        <a:pt x="85611" y="29813"/>
                        <a:pt x="-2971" y="218599"/>
                        <a:pt x="77" y="278130"/>
                      </a:cubicBezTo>
                      <a:cubicBezTo>
                        <a:pt x="3125" y="338137"/>
                        <a:pt x="44082" y="439102"/>
                        <a:pt x="40844" y="448056"/>
                      </a:cubicBezTo>
                      <a:cubicBezTo>
                        <a:pt x="40844" y="448056"/>
                        <a:pt x="170765" y="476250"/>
                        <a:pt x="427559" y="435769"/>
                      </a:cubicBezTo>
                      <a:cubicBezTo>
                        <a:pt x="411176" y="289465"/>
                        <a:pt x="353740" y="140494"/>
                        <a:pt x="327261" y="66199"/>
                      </a:cubicBezTo>
                      <a:cubicBezTo>
                        <a:pt x="327261" y="66199"/>
                        <a:pt x="245250" y="1619"/>
                        <a:pt x="223533" y="0"/>
                      </a:cubicBezTo>
                      <a:cubicBezTo>
                        <a:pt x="223438" y="0"/>
                        <a:pt x="184386" y="53816"/>
                        <a:pt x="83135" y="237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7">
                  <a:extLst>
                    <a:ext uri="{FF2B5EF4-FFF2-40B4-BE49-F238E27FC236}">
                      <a16:creationId xmlns:a16="http://schemas.microsoft.com/office/drawing/2014/main" id="{F95F2905-7726-EC44-4035-7E41488E119C}"/>
                    </a:ext>
                  </a:extLst>
                </p:cNvPr>
                <p:cNvSpPr/>
                <p:nvPr/>
              </p:nvSpPr>
              <p:spPr>
                <a:xfrm>
                  <a:off x="1664696" y="2342048"/>
                  <a:ext cx="371180" cy="27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0" h="270520" extrusionOk="0">
                      <a:moveTo>
                        <a:pt x="371180" y="270521"/>
                      </a:moveTo>
                      <a:lnTo>
                        <a:pt x="310030" y="68877"/>
                      </a:lnTo>
                      <a:cubicBezTo>
                        <a:pt x="304981" y="52208"/>
                        <a:pt x="291265" y="39730"/>
                        <a:pt x="274216" y="36111"/>
                      </a:cubicBezTo>
                      <a:lnTo>
                        <a:pt x="26470" y="487"/>
                      </a:lnTo>
                      <a:cubicBezTo>
                        <a:pt x="10183" y="-2942"/>
                        <a:pt x="-3819" y="12298"/>
                        <a:pt x="943" y="28300"/>
                      </a:cubicBezTo>
                      <a:lnTo>
                        <a:pt x="52664" y="201750"/>
                      </a:lnTo>
                      <a:cubicBezTo>
                        <a:pt x="54950" y="209371"/>
                        <a:pt x="61046" y="215086"/>
                        <a:pt x="68761" y="216895"/>
                      </a:cubicBezTo>
                      <a:lnTo>
                        <a:pt x="371180" y="2705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37">
                  <a:extLst>
                    <a:ext uri="{FF2B5EF4-FFF2-40B4-BE49-F238E27FC236}">
                      <a16:creationId xmlns:a16="http://schemas.microsoft.com/office/drawing/2014/main" id="{58B78F74-0E87-98F5-EE4C-5B5F4B948400}"/>
                    </a:ext>
                  </a:extLst>
                </p:cNvPr>
                <p:cNvSpPr/>
                <p:nvPr/>
              </p:nvSpPr>
              <p:spPr>
                <a:xfrm>
                  <a:off x="1880521" y="2448333"/>
                  <a:ext cx="236793" cy="22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93" h="224719" extrusionOk="0">
                      <a:moveTo>
                        <a:pt x="204980" y="224720"/>
                      </a:moveTo>
                      <a:cubicBezTo>
                        <a:pt x="99158" y="152235"/>
                        <a:pt x="39626" y="95371"/>
                        <a:pt x="28292" y="85369"/>
                      </a:cubicBezTo>
                      <a:cubicBezTo>
                        <a:pt x="21815" y="79654"/>
                        <a:pt x="4098" y="60319"/>
                        <a:pt x="5527" y="57080"/>
                      </a:cubicBezTo>
                      <a:cubicBezTo>
                        <a:pt x="8861" y="49650"/>
                        <a:pt x="44865" y="87750"/>
                        <a:pt x="44008" y="85179"/>
                      </a:cubicBezTo>
                      <a:cubicBezTo>
                        <a:pt x="43055" y="82702"/>
                        <a:pt x="-2379" y="43269"/>
                        <a:pt x="98" y="37268"/>
                      </a:cubicBezTo>
                      <a:cubicBezTo>
                        <a:pt x="3908" y="28124"/>
                        <a:pt x="53819" y="72891"/>
                        <a:pt x="54676" y="73654"/>
                      </a:cubicBezTo>
                      <a:cubicBezTo>
                        <a:pt x="67916" y="84512"/>
                        <a:pt x="5241" y="32696"/>
                        <a:pt x="6289" y="25743"/>
                      </a:cubicBezTo>
                      <a:cubicBezTo>
                        <a:pt x="7337" y="18885"/>
                        <a:pt x="37626" y="40506"/>
                        <a:pt x="38674" y="41269"/>
                      </a:cubicBezTo>
                      <a:cubicBezTo>
                        <a:pt x="38674" y="41269"/>
                        <a:pt x="63439" y="61366"/>
                        <a:pt x="65344" y="59842"/>
                      </a:cubicBezTo>
                      <a:cubicBezTo>
                        <a:pt x="67154" y="58318"/>
                        <a:pt x="24672" y="1168"/>
                        <a:pt x="32102" y="25"/>
                      </a:cubicBezTo>
                      <a:cubicBezTo>
                        <a:pt x="39531" y="-1118"/>
                        <a:pt x="74393" y="36982"/>
                        <a:pt x="82965" y="45079"/>
                      </a:cubicBezTo>
                      <a:cubicBezTo>
                        <a:pt x="91538" y="53175"/>
                        <a:pt x="106587" y="61080"/>
                        <a:pt x="111445" y="60319"/>
                      </a:cubicBezTo>
                      <a:cubicBezTo>
                        <a:pt x="115541" y="59652"/>
                        <a:pt x="118970" y="41745"/>
                        <a:pt x="114874" y="32601"/>
                      </a:cubicBezTo>
                      <a:cubicBezTo>
                        <a:pt x="114874" y="32601"/>
                        <a:pt x="135829" y="54604"/>
                        <a:pt x="142211" y="73082"/>
                      </a:cubicBezTo>
                      <a:cubicBezTo>
                        <a:pt x="145544" y="82797"/>
                        <a:pt x="147640" y="95180"/>
                        <a:pt x="147640" y="95180"/>
                      </a:cubicBezTo>
                      <a:lnTo>
                        <a:pt x="236794" y="154045"/>
                      </a:lnTo>
                      <a:lnTo>
                        <a:pt x="204980" y="224720"/>
                      </a:lnTo>
                      <a:close/>
                    </a:path>
                  </a:pathLst>
                </a:custGeom>
                <a:solidFill>
                  <a:srgbClr val="D460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37">
                  <a:extLst>
                    <a:ext uri="{FF2B5EF4-FFF2-40B4-BE49-F238E27FC236}">
                      <a16:creationId xmlns:a16="http://schemas.microsoft.com/office/drawing/2014/main" id="{AE3A56D2-043B-6276-0F4A-90112EA82B18}"/>
                    </a:ext>
                  </a:extLst>
                </p:cNvPr>
                <p:cNvSpPr/>
                <p:nvPr/>
              </p:nvSpPr>
              <p:spPr>
                <a:xfrm>
                  <a:off x="1985775" y="2277890"/>
                  <a:ext cx="410182" cy="498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82" h="498297" extrusionOk="0">
                      <a:moveTo>
                        <a:pt x="283369" y="73313"/>
                      </a:moveTo>
                      <a:cubicBezTo>
                        <a:pt x="283369" y="73313"/>
                        <a:pt x="306419" y="-21556"/>
                        <a:pt x="348996" y="4543"/>
                      </a:cubicBezTo>
                      <a:cubicBezTo>
                        <a:pt x="421100" y="48644"/>
                        <a:pt x="449866" y="263051"/>
                        <a:pt x="319564" y="482984"/>
                      </a:cubicBezTo>
                      <a:cubicBezTo>
                        <a:pt x="277273" y="554326"/>
                        <a:pt x="0" y="353253"/>
                        <a:pt x="0" y="353253"/>
                      </a:cubicBezTo>
                      <a:lnTo>
                        <a:pt x="65627" y="250288"/>
                      </a:lnTo>
                      <a:lnTo>
                        <a:pt x="215360" y="343252"/>
                      </a:lnTo>
                      <a:lnTo>
                        <a:pt x="283369" y="7331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37">
                  <a:extLst>
                    <a:ext uri="{FF2B5EF4-FFF2-40B4-BE49-F238E27FC236}">
                      <a16:creationId xmlns:a16="http://schemas.microsoft.com/office/drawing/2014/main" id="{5F6DB66F-8D6E-80C2-9714-1EF218556B45}"/>
                    </a:ext>
                  </a:extLst>
                </p:cNvPr>
                <p:cNvSpPr/>
                <p:nvPr/>
              </p:nvSpPr>
              <p:spPr>
                <a:xfrm>
                  <a:off x="2205135" y="2091170"/>
                  <a:ext cx="99441" cy="9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41" h="99441" extrusionOk="0">
                      <a:moveTo>
                        <a:pt x="49721" y="99441"/>
                      </a:moveTo>
                      <a:cubicBezTo>
                        <a:pt x="22289" y="99441"/>
                        <a:pt x="0" y="77153"/>
                        <a:pt x="0" y="49721"/>
                      </a:cubicBezTo>
                      <a:cubicBezTo>
                        <a:pt x="0" y="22288"/>
                        <a:pt x="22289" y="0"/>
                        <a:pt x="49721" y="0"/>
                      </a:cubicBezTo>
                      <a:cubicBezTo>
                        <a:pt x="77152" y="0"/>
                        <a:pt x="99441" y="22288"/>
                        <a:pt x="99441" y="49721"/>
                      </a:cubicBezTo>
                      <a:cubicBezTo>
                        <a:pt x="99441" y="77153"/>
                        <a:pt x="77152" y="99441"/>
                        <a:pt x="49721" y="99441"/>
                      </a:cubicBezTo>
                      <a:close/>
                      <a:moveTo>
                        <a:pt x="49721" y="4477"/>
                      </a:moveTo>
                      <a:cubicBezTo>
                        <a:pt x="24765" y="4477"/>
                        <a:pt x="4381" y="24765"/>
                        <a:pt x="4381" y="49816"/>
                      </a:cubicBezTo>
                      <a:cubicBezTo>
                        <a:pt x="4381" y="74867"/>
                        <a:pt x="24670" y="95155"/>
                        <a:pt x="49721" y="95155"/>
                      </a:cubicBezTo>
                      <a:cubicBezTo>
                        <a:pt x="74771" y="95155"/>
                        <a:pt x="95060" y="74867"/>
                        <a:pt x="95060" y="49816"/>
                      </a:cubicBezTo>
                      <a:cubicBezTo>
                        <a:pt x="95060" y="24765"/>
                        <a:pt x="74676" y="4477"/>
                        <a:pt x="49721" y="447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9" name="Google Shape;1119;p37">
                <a:extLst>
                  <a:ext uri="{FF2B5EF4-FFF2-40B4-BE49-F238E27FC236}">
                    <a16:creationId xmlns:a16="http://schemas.microsoft.com/office/drawing/2014/main" id="{B7378812-5DEC-3E6F-44E4-D492B1C33271}"/>
                  </a:ext>
                </a:extLst>
              </p:cNvPr>
              <p:cNvSpPr/>
              <p:nvPr/>
            </p:nvSpPr>
            <p:spPr>
              <a:xfrm rot="-9414398">
                <a:off x="2144222" y="2053107"/>
                <a:ext cx="41373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" extrusionOk="0">
                    <a:moveTo>
                      <a:pt x="27" y="0"/>
                    </a:moveTo>
                    <a:cubicBezTo>
                      <a:pt x="24" y="0"/>
                      <a:pt x="21" y="1"/>
                      <a:pt x="18" y="2"/>
                    </a:cubicBezTo>
                    <a:cubicBezTo>
                      <a:pt x="6" y="7"/>
                      <a:pt x="0" y="21"/>
                      <a:pt x="0" y="21"/>
                    </a:cubicBezTo>
                    <a:cubicBezTo>
                      <a:pt x="0" y="21"/>
                      <a:pt x="8" y="25"/>
                      <a:pt x="17" y="25"/>
                    </a:cubicBezTo>
                    <a:cubicBezTo>
                      <a:pt x="20" y="25"/>
                      <a:pt x="23" y="25"/>
                      <a:pt x="26" y="24"/>
                    </a:cubicBezTo>
                    <a:cubicBezTo>
                      <a:pt x="39" y="19"/>
                      <a:pt x="45" y="4"/>
                      <a:pt x="45" y="4"/>
                    </a:cubicBezTo>
                    <a:cubicBezTo>
                      <a:pt x="45" y="4"/>
                      <a:pt x="37" y="0"/>
                      <a:pt x="27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37">
              <a:extLst>
                <a:ext uri="{FF2B5EF4-FFF2-40B4-BE49-F238E27FC236}">
                  <a16:creationId xmlns:a16="http://schemas.microsoft.com/office/drawing/2014/main" id="{F55DD783-13E9-482B-D410-B5F61363DB26}"/>
                </a:ext>
              </a:extLst>
            </p:cNvPr>
            <p:cNvGrpSpPr/>
            <p:nvPr/>
          </p:nvGrpSpPr>
          <p:grpSpPr>
            <a:xfrm>
              <a:off x="3240259" y="1052240"/>
              <a:ext cx="1031754" cy="966796"/>
              <a:chOff x="1932280" y="1331475"/>
              <a:chExt cx="637200" cy="597083"/>
            </a:xfrm>
          </p:grpSpPr>
          <p:sp>
            <p:nvSpPr>
              <p:cNvPr id="1121" name="Google Shape;1121;p37">
                <a:extLst>
                  <a:ext uri="{FF2B5EF4-FFF2-40B4-BE49-F238E27FC236}">
                    <a16:creationId xmlns:a16="http://schemas.microsoft.com/office/drawing/2014/main" id="{143245C4-F371-3BE1-8D5B-1B582291A9E1}"/>
                  </a:ext>
                </a:extLst>
              </p:cNvPr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7">
                <a:extLst>
                  <a:ext uri="{FF2B5EF4-FFF2-40B4-BE49-F238E27FC236}">
                    <a16:creationId xmlns:a16="http://schemas.microsoft.com/office/drawing/2014/main" id="{937BF6CE-1E3E-F10D-D938-F0A0981A5E94}"/>
                  </a:ext>
                </a:extLst>
              </p:cNvPr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7">
                <a:extLst>
                  <a:ext uri="{FF2B5EF4-FFF2-40B4-BE49-F238E27FC236}">
                    <a16:creationId xmlns:a16="http://schemas.microsoft.com/office/drawing/2014/main" id="{E51711D3-DAE3-B48C-5C24-B277A2A20411}"/>
                  </a:ext>
                </a:extLst>
              </p:cNvPr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7">
                <a:extLst>
                  <a:ext uri="{FF2B5EF4-FFF2-40B4-BE49-F238E27FC236}">
                    <a16:creationId xmlns:a16="http://schemas.microsoft.com/office/drawing/2014/main" id="{CBBD68E2-054A-312A-AF63-E4D817C0CA99}"/>
                  </a:ext>
                </a:extLst>
              </p:cNvPr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7">
                <a:extLst>
                  <a:ext uri="{FF2B5EF4-FFF2-40B4-BE49-F238E27FC236}">
                    <a16:creationId xmlns:a16="http://schemas.microsoft.com/office/drawing/2014/main" id="{6560E425-97FA-829A-CDC9-FD89E58287B3}"/>
                  </a:ext>
                </a:extLst>
              </p:cNvPr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7">
                <a:extLst>
                  <a:ext uri="{FF2B5EF4-FFF2-40B4-BE49-F238E27FC236}">
                    <a16:creationId xmlns:a16="http://schemas.microsoft.com/office/drawing/2014/main" id="{DB001CD4-7137-856F-BC7C-288B07CB2956}"/>
                  </a:ext>
                </a:extLst>
              </p:cNvPr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1" extrusionOk="0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7">
                <a:extLst>
                  <a:ext uri="{FF2B5EF4-FFF2-40B4-BE49-F238E27FC236}">
                    <a16:creationId xmlns:a16="http://schemas.microsoft.com/office/drawing/2014/main" id="{3A022DC6-3EDA-17D7-4F83-32A8A9D29DDB}"/>
                  </a:ext>
                </a:extLst>
              </p:cNvPr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7">
                <a:extLst>
                  <a:ext uri="{FF2B5EF4-FFF2-40B4-BE49-F238E27FC236}">
                    <a16:creationId xmlns:a16="http://schemas.microsoft.com/office/drawing/2014/main" id="{486BFDE2-A17C-C97A-AAC6-6F127935CAEA}"/>
                  </a:ext>
                </a:extLst>
              </p:cNvPr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7">
                <a:extLst>
                  <a:ext uri="{FF2B5EF4-FFF2-40B4-BE49-F238E27FC236}">
                    <a16:creationId xmlns:a16="http://schemas.microsoft.com/office/drawing/2014/main" id="{AD714C15-72DC-4B06-5CFE-910DFB8B9D73}"/>
                  </a:ext>
                </a:extLst>
              </p:cNvPr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7">
                <a:extLst>
                  <a:ext uri="{FF2B5EF4-FFF2-40B4-BE49-F238E27FC236}">
                    <a16:creationId xmlns:a16="http://schemas.microsoft.com/office/drawing/2014/main" id="{CB5311A6-FDA8-FEA5-7CDC-095ACCA35C50}"/>
                  </a:ext>
                </a:extLst>
              </p:cNvPr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7">
                <a:extLst>
                  <a:ext uri="{FF2B5EF4-FFF2-40B4-BE49-F238E27FC236}">
                    <a16:creationId xmlns:a16="http://schemas.microsoft.com/office/drawing/2014/main" id="{4BAB0CD4-B761-3481-6DEE-F442BE421EA7}"/>
                  </a:ext>
                </a:extLst>
              </p:cNvPr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7">
                <a:extLst>
                  <a:ext uri="{FF2B5EF4-FFF2-40B4-BE49-F238E27FC236}">
                    <a16:creationId xmlns:a16="http://schemas.microsoft.com/office/drawing/2014/main" id="{74969BD2-2077-24CB-3198-EAD106D79166}"/>
                  </a:ext>
                </a:extLst>
              </p:cNvPr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7" name="Google Shape;1167;p37">
              <a:extLst>
                <a:ext uri="{FF2B5EF4-FFF2-40B4-BE49-F238E27FC236}">
                  <a16:creationId xmlns:a16="http://schemas.microsoft.com/office/drawing/2014/main" id="{E3B54316-BD28-4FE2-9340-DCB606343A99}"/>
                </a:ext>
              </a:extLst>
            </p:cNvPr>
            <p:cNvSpPr/>
            <p:nvPr/>
          </p:nvSpPr>
          <p:spPr>
            <a:xfrm>
              <a:off x="2506215" y="1770026"/>
              <a:ext cx="26859" cy="30214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4" y="20"/>
                    <a:pt x="8" y="17"/>
                  </a:cubicBezTo>
                  <a:cubicBezTo>
                    <a:pt x="18" y="10"/>
                    <a:pt x="18" y="10"/>
                    <a:pt x="18" y="1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7">
              <a:extLst>
                <a:ext uri="{FF2B5EF4-FFF2-40B4-BE49-F238E27FC236}">
                  <a16:creationId xmlns:a16="http://schemas.microsoft.com/office/drawing/2014/main" id="{2404E750-F3F4-E23B-23AC-729A13E5F40D}"/>
                </a:ext>
              </a:extLst>
            </p:cNvPr>
            <p:cNvSpPr/>
            <p:nvPr/>
          </p:nvSpPr>
          <p:spPr>
            <a:xfrm>
              <a:off x="2232569" y="835727"/>
              <a:ext cx="415198" cy="415198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42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451"/>
                    <a:pt x="23" y="474"/>
                    <a:pt x="52" y="474"/>
                  </a:cubicBezTo>
                  <a:cubicBezTo>
                    <a:pt x="421" y="474"/>
                    <a:pt x="421" y="474"/>
                    <a:pt x="421" y="474"/>
                  </a:cubicBezTo>
                  <a:cubicBezTo>
                    <a:pt x="451" y="474"/>
                    <a:pt x="474" y="451"/>
                    <a:pt x="474" y="421"/>
                  </a:cubicBezTo>
                  <a:cubicBezTo>
                    <a:pt x="474" y="52"/>
                    <a:pt x="474" y="52"/>
                    <a:pt x="474" y="52"/>
                  </a:cubicBezTo>
                  <a:cubicBezTo>
                    <a:pt x="474" y="23"/>
                    <a:pt x="451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7">
              <a:extLst>
                <a:ext uri="{FF2B5EF4-FFF2-40B4-BE49-F238E27FC236}">
                  <a16:creationId xmlns:a16="http://schemas.microsoft.com/office/drawing/2014/main" id="{B6E0D340-A4C8-C249-FB1F-505EC0146AB8}"/>
                </a:ext>
              </a:extLst>
            </p:cNvPr>
            <p:cNvSpPr/>
            <p:nvPr/>
          </p:nvSpPr>
          <p:spPr>
            <a:xfrm>
              <a:off x="1551075" y="809699"/>
              <a:ext cx="333550" cy="55017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7">
              <a:extLst>
                <a:ext uri="{FF2B5EF4-FFF2-40B4-BE49-F238E27FC236}">
                  <a16:creationId xmlns:a16="http://schemas.microsoft.com/office/drawing/2014/main" id="{1957B2E0-A35C-A76D-4C27-E758346389DA}"/>
                </a:ext>
              </a:extLst>
            </p:cNvPr>
            <p:cNvSpPr/>
            <p:nvPr/>
          </p:nvSpPr>
          <p:spPr>
            <a:xfrm>
              <a:off x="1962697" y="1509313"/>
              <a:ext cx="157450" cy="259725"/>
            </a:xfrm>
            <a:custGeom>
              <a:avLst/>
              <a:gdLst/>
              <a:ahLst/>
              <a:cxnLst/>
              <a:rect l="l" t="t" r="r" b="b"/>
              <a:pathLst>
                <a:path w="271" h="447" extrusionOk="0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785;p48">
            <a:extLst>
              <a:ext uri="{FF2B5EF4-FFF2-40B4-BE49-F238E27FC236}">
                <a16:creationId xmlns:a16="http://schemas.microsoft.com/office/drawing/2014/main" id="{70168DF2-0605-E3F4-7E9D-BA7A55EA6D72}"/>
              </a:ext>
            </a:extLst>
          </p:cNvPr>
          <p:cNvGrpSpPr/>
          <p:nvPr/>
        </p:nvGrpSpPr>
        <p:grpSpPr>
          <a:xfrm flipH="1">
            <a:off x="2322742" y="2264753"/>
            <a:ext cx="1322715" cy="2144997"/>
            <a:chOff x="2597950" y="316701"/>
            <a:chExt cx="2781150" cy="4510087"/>
          </a:xfrm>
        </p:grpSpPr>
        <p:sp>
          <p:nvSpPr>
            <p:cNvPr id="3" name="Google Shape;1786;p48">
              <a:extLst>
                <a:ext uri="{FF2B5EF4-FFF2-40B4-BE49-F238E27FC236}">
                  <a16:creationId xmlns:a16="http://schemas.microsoft.com/office/drawing/2014/main" id="{5038F05B-E204-2FD4-AD51-752DF6ECB6CD}"/>
                </a:ext>
              </a:extLst>
            </p:cNvPr>
            <p:cNvSpPr/>
            <p:nvPr/>
          </p:nvSpPr>
          <p:spPr>
            <a:xfrm>
              <a:off x="3891763" y="1007263"/>
              <a:ext cx="854075" cy="895350"/>
            </a:xfrm>
            <a:custGeom>
              <a:avLst/>
              <a:gdLst/>
              <a:ahLst/>
              <a:cxnLst/>
              <a:rect l="l" t="t" r="r" b="b"/>
              <a:pathLst>
                <a:path w="233" h="244" extrusionOk="0">
                  <a:moveTo>
                    <a:pt x="155" y="106"/>
                  </a:moveTo>
                  <a:cubicBezTo>
                    <a:pt x="155" y="106"/>
                    <a:pt x="23" y="244"/>
                    <a:pt x="0" y="222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3"/>
                    <a:pt x="135" y="71"/>
                    <a:pt x="135" y="71"/>
                  </a:cubicBezTo>
                  <a:cubicBezTo>
                    <a:pt x="135" y="71"/>
                    <a:pt x="154" y="23"/>
                    <a:pt x="162" y="23"/>
                  </a:cubicBezTo>
                  <a:cubicBezTo>
                    <a:pt x="169" y="23"/>
                    <a:pt x="154" y="50"/>
                    <a:pt x="156" y="54"/>
                  </a:cubicBezTo>
                  <a:cubicBezTo>
                    <a:pt x="159" y="57"/>
                    <a:pt x="204" y="0"/>
                    <a:pt x="209" y="7"/>
                  </a:cubicBezTo>
                  <a:cubicBezTo>
                    <a:pt x="212" y="11"/>
                    <a:pt x="181" y="41"/>
                    <a:pt x="183" y="46"/>
                  </a:cubicBezTo>
                  <a:cubicBezTo>
                    <a:pt x="185" y="48"/>
                    <a:pt x="219" y="27"/>
                    <a:pt x="223" y="28"/>
                  </a:cubicBezTo>
                  <a:cubicBezTo>
                    <a:pt x="233" y="31"/>
                    <a:pt x="185" y="54"/>
                    <a:pt x="187" y="55"/>
                  </a:cubicBezTo>
                  <a:cubicBezTo>
                    <a:pt x="190" y="57"/>
                    <a:pt x="226" y="34"/>
                    <a:pt x="227" y="42"/>
                  </a:cubicBezTo>
                  <a:cubicBezTo>
                    <a:pt x="227" y="47"/>
                    <a:pt x="194" y="63"/>
                    <a:pt x="194" y="66"/>
                  </a:cubicBezTo>
                  <a:cubicBezTo>
                    <a:pt x="195" y="69"/>
                    <a:pt x="213" y="57"/>
                    <a:pt x="219" y="59"/>
                  </a:cubicBezTo>
                  <a:cubicBezTo>
                    <a:pt x="225" y="61"/>
                    <a:pt x="194" y="77"/>
                    <a:pt x="192" y="79"/>
                  </a:cubicBezTo>
                  <a:cubicBezTo>
                    <a:pt x="190" y="82"/>
                    <a:pt x="173" y="98"/>
                    <a:pt x="155" y="106"/>
                  </a:cubicBez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87;p48">
              <a:extLst>
                <a:ext uri="{FF2B5EF4-FFF2-40B4-BE49-F238E27FC236}">
                  <a16:creationId xmlns:a16="http://schemas.microsoft.com/office/drawing/2014/main" id="{937AF58A-598E-C2A0-5B4C-6F95BCB53359}"/>
                </a:ext>
              </a:extLst>
            </p:cNvPr>
            <p:cNvSpPr/>
            <p:nvPr/>
          </p:nvSpPr>
          <p:spPr>
            <a:xfrm>
              <a:off x="3404400" y="1021551"/>
              <a:ext cx="658813" cy="800100"/>
            </a:xfrm>
            <a:custGeom>
              <a:avLst/>
              <a:gdLst/>
              <a:ahLst/>
              <a:cxnLst/>
              <a:rect l="l" t="t" r="r" b="b"/>
              <a:pathLst>
                <a:path w="180" h="218" extrusionOk="0">
                  <a:moveTo>
                    <a:pt x="98" y="0"/>
                  </a:moveTo>
                  <a:cubicBezTo>
                    <a:pt x="98" y="0"/>
                    <a:pt x="130" y="11"/>
                    <a:pt x="138" y="36"/>
                  </a:cubicBezTo>
                  <a:cubicBezTo>
                    <a:pt x="146" y="60"/>
                    <a:pt x="180" y="133"/>
                    <a:pt x="180" y="133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4" y="218"/>
                    <a:pt x="0" y="48"/>
                    <a:pt x="98" y="0"/>
                  </a:cubicBez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88;p48">
              <a:extLst>
                <a:ext uri="{FF2B5EF4-FFF2-40B4-BE49-F238E27FC236}">
                  <a16:creationId xmlns:a16="http://schemas.microsoft.com/office/drawing/2014/main" id="{B1EBC3A1-D373-7189-8590-CEE4BFEE344B}"/>
                </a:ext>
              </a:extLst>
            </p:cNvPr>
            <p:cNvSpPr/>
            <p:nvPr/>
          </p:nvSpPr>
          <p:spPr>
            <a:xfrm>
              <a:off x="3359950" y="973925"/>
              <a:ext cx="703263" cy="654050"/>
            </a:xfrm>
            <a:custGeom>
              <a:avLst/>
              <a:gdLst/>
              <a:ahLst/>
              <a:cxnLst/>
              <a:rect l="l" t="t" r="r" b="b"/>
              <a:pathLst>
                <a:path w="192" h="178" extrusionOk="0">
                  <a:moveTo>
                    <a:pt x="107" y="5"/>
                  </a:moveTo>
                  <a:cubicBezTo>
                    <a:pt x="142" y="0"/>
                    <a:pt x="161" y="40"/>
                    <a:pt x="192" y="115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113" y="178"/>
                    <a:pt x="0" y="22"/>
                    <a:pt x="107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9;p48">
              <a:extLst>
                <a:ext uri="{FF2B5EF4-FFF2-40B4-BE49-F238E27FC236}">
                  <a16:creationId xmlns:a16="http://schemas.microsoft.com/office/drawing/2014/main" id="{E8A5262F-F581-AED2-1344-1C7AA79D27AD}"/>
                </a:ext>
              </a:extLst>
            </p:cNvPr>
            <p:cNvSpPr/>
            <p:nvPr/>
          </p:nvSpPr>
          <p:spPr>
            <a:xfrm>
              <a:off x="3312325" y="316701"/>
              <a:ext cx="476250" cy="506413"/>
            </a:xfrm>
            <a:custGeom>
              <a:avLst/>
              <a:gdLst/>
              <a:ahLst/>
              <a:cxnLst/>
              <a:rect l="l" t="t" r="r" b="b"/>
              <a:pathLst>
                <a:path w="130" h="138" extrusionOk="0">
                  <a:moveTo>
                    <a:pt x="121" y="35"/>
                  </a:moveTo>
                  <a:cubicBezTo>
                    <a:pt x="104" y="14"/>
                    <a:pt x="66" y="0"/>
                    <a:pt x="35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4" y="20"/>
                    <a:pt x="0" y="39"/>
                    <a:pt x="1" y="60"/>
                  </a:cubicBezTo>
                  <a:cubicBezTo>
                    <a:pt x="1" y="74"/>
                    <a:pt x="5" y="88"/>
                    <a:pt x="11" y="99"/>
                  </a:cubicBezTo>
                  <a:cubicBezTo>
                    <a:pt x="25" y="124"/>
                    <a:pt x="52" y="135"/>
                    <a:pt x="80" y="133"/>
                  </a:cubicBezTo>
                  <a:cubicBezTo>
                    <a:pt x="85" y="133"/>
                    <a:pt x="90" y="134"/>
                    <a:pt x="93" y="138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30" y="74"/>
                    <a:pt x="130" y="47"/>
                    <a:pt x="121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0;p48">
              <a:extLst>
                <a:ext uri="{FF2B5EF4-FFF2-40B4-BE49-F238E27FC236}">
                  <a16:creationId xmlns:a16="http://schemas.microsoft.com/office/drawing/2014/main" id="{7D73BBB2-9E73-D30D-D1B7-6CA1A52623CA}"/>
                </a:ext>
              </a:extLst>
            </p:cNvPr>
            <p:cNvSpPr/>
            <p:nvPr/>
          </p:nvSpPr>
          <p:spPr>
            <a:xfrm>
              <a:off x="3129763" y="529426"/>
              <a:ext cx="222300" cy="223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91;p48">
              <a:extLst>
                <a:ext uri="{FF2B5EF4-FFF2-40B4-BE49-F238E27FC236}">
                  <a16:creationId xmlns:a16="http://schemas.microsoft.com/office/drawing/2014/main" id="{2ACEAAC8-0465-0F62-AC65-C4AFE7BD95CD}"/>
                </a:ext>
              </a:extLst>
            </p:cNvPr>
            <p:cNvSpPr/>
            <p:nvPr/>
          </p:nvSpPr>
          <p:spPr>
            <a:xfrm>
              <a:off x="3334550" y="445288"/>
              <a:ext cx="447675" cy="766763"/>
            </a:xfrm>
            <a:custGeom>
              <a:avLst/>
              <a:gdLst/>
              <a:ahLst/>
              <a:cxnLst/>
              <a:rect l="l" t="t" r="r" b="b"/>
              <a:pathLst>
                <a:path w="122" h="209" extrusionOk="0">
                  <a:moveTo>
                    <a:pt x="37" y="55"/>
                  </a:moveTo>
                  <a:cubicBezTo>
                    <a:pt x="37" y="56"/>
                    <a:pt x="33" y="48"/>
                    <a:pt x="32" y="47"/>
                  </a:cubicBezTo>
                  <a:cubicBezTo>
                    <a:pt x="27" y="46"/>
                    <a:pt x="17" y="41"/>
                    <a:pt x="11" y="52"/>
                  </a:cubicBezTo>
                  <a:cubicBezTo>
                    <a:pt x="6" y="64"/>
                    <a:pt x="15" y="74"/>
                    <a:pt x="21" y="77"/>
                  </a:cubicBezTo>
                  <a:cubicBezTo>
                    <a:pt x="23" y="78"/>
                    <a:pt x="30" y="82"/>
                    <a:pt x="31" y="84"/>
                  </a:cubicBezTo>
                  <a:cubicBezTo>
                    <a:pt x="39" y="101"/>
                    <a:pt x="28" y="135"/>
                    <a:pt x="27" y="149"/>
                  </a:cubicBezTo>
                  <a:cubicBezTo>
                    <a:pt x="24" y="178"/>
                    <a:pt x="0" y="146"/>
                    <a:pt x="0" y="146"/>
                  </a:cubicBezTo>
                  <a:cubicBezTo>
                    <a:pt x="0" y="146"/>
                    <a:pt x="80" y="209"/>
                    <a:pt x="92" y="174"/>
                  </a:cubicBezTo>
                  <a:cubicBezTo>
                    <a:pt x="82" y="157"/>
                    <a:pt x="76" y="104"/>
                    <a:pt x="84" y="107"/>
                  </a:cubicBezTo>
                  <a:cubicBezTo>
                    <a:pt x="95" y="111"/>
                    <a:pt x="119" y="97"/>
                    <a:pt x="122" y="47"/>
                  </a:cubicBezTo>
                  <a:cubicBezTo>
                    <a:pt x="109" y="9"/>
                    <a:pt x="93" y="3"/>
                    <a:pt x="92" y="0"/>
                  </a:cubicBezTo>
                  <a:cubicBezTo>
                    <a:pt x="91" y="27"/>
                    <a:pt x="76" y="44"/>
                    <a:pt x="37" y="55"/>
                  </a:cubicBez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92;p48">
              <a:extLst>
                <a:ext uri="{FF2B5EF4-FFF2-40B4-BE49-F238E27FC236}">
                  <a16:creationId xmlns:a16="http://schemas.microsoft.com/office/drawing/2014/main" id="{4AE022D0-6024-5CC0-290C-49D6D7CE910D}"/>
                </a:ext>
              </a:extLst>
            </p:cNvPr>
            <p:cNvSpPr/>
            <p:nvPr/>
          </p:nvSpPr>
          <p:spPr>
            <a:xfrm>
              <a:off x="3390113" y="610388"/>
              <a:ext cx="53975" cy="84138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0" y="12"/>
                  </a:moveTo>
                  <a:cubicBezTo>
                    <a:pt x="0" y="12"/>
                    <a:pt x="13" y="0"/>
                    <a:pt x="15" y="23"/>
                  </a:cubicBezTo>
                </a:path>
              </a:pathLst>
            </a:custGeom>
            <a:solidFill>
              <a:srgbClr val="894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93;p48">
              <a:extLst>
                <a:ext uri="{FF2B5EF4-FFF2-40B4-BE49-F238E27FC236}">
                  <a16:creationId xmlns:a16="http://schemas.microsoft.com/office/drawing/2014/main" id="{5C9FE77A-F477-B0C3-B7F8-2F73244AB915}"/>
                </a:ext>
              </a:extLst>
            </p:cNvPr>
            <p:cNvSpPr/>
            <p:nvPr/>
          </p:nvSpPr>
          <p:spPr>
            <a:xfrm>
              <a:off x="3543316" y="683352"/>
              <a:ext cx="95248" cy="30278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7" y="2"/>
                  </a:moveTo>
                  <a:cubicBezTo>
                    <a:pt x="22" y="4"/>
                    <a:pt x="26" y="10"/>
                    <a:pt x="24" y="16"/>
                  </a:cubicBezTo>
                  <a:cubicBezTo>
                    <a:pt x="22" y="22"/>
                    <a:pt x="15" y="25"/>
                    <a:pt x="9" y="23"/>
                  </a:cubicBezTo>
                  <a:cubicBezTo>
                    <a:pt x="4" y="21"/>
                    <a:pt x="0" y="15"/>
                    <a:pt x="2" y="9"/>
                  </a:cubicBezTo>
                  <a:cubicBezTo>
                    <a:pt x="4" y="3"/>
                    <a:pt x="11" y="0"/>
                    <a:pt x="17" y="2"/>
                  </a:cubicBezTo>
                  <a:close/>
                </a:path>
              </a:pathLst>
            </a:custGeom>
            <a:solidFill>
              <a:srgbClr val="894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94;p48">
              <a:extLst>
                <a:ext uri="{FF2B5EF4-FFF2-40B4-BE49-F238E27FC236}">
                  <a16:creationId xmlns:a16="http://schemas.microsoft.com/office/drawing/2014/main" id="{F4B04B3D-C029-A848-959A-B259B15B4820}"/>
                </a:ext>
              </a:extLst>
            </p:cNvPr>
            <p:cNvSpPr/>
            <p:nvPr/>
          </p:nvSpPr>
          <p:spPr>
            <a:xfrm>
              <a:off x="3628238" y="581813"/>
              <a:ext cx="42863" cy="28575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2" y="6"/>
                  </a:moveTo>
                  <a:cubicBezTo>
                    <a:pt x="0" y="8"/>
                    <a:pt x="3" y="1"/>
                    <a:pt x="6" y="0"/>
                  </a:cubicBezTo>
                  <a:cubicBezTo>
                    <a:pt x="9" y="0"/>
                    <a:pt x="12" y="1"/>
                    <a:pt x="12" y="3"/>
                  </a:cubicBezTo>
                  <a:cubicBezTo>
                    <a:pt x="12" y="3"/>
                    <a:pt x="7" y="3"/>
                    <a:pt x="2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95;p48">
              <a:extLst>
                <a:ext uri="{FF2B5EF4-FFF2-40B4-BE49-F238E27FC236}">
                  <a16:creationId xmlns:a16="http://schemas.microsoft.com/office/drawing/2014/main" id="{DF4C1CD6-9E2B-CFC7-FB65-3753B301F035}"/>
                </a:ext>
              </a:extLst>
            </p:cNvPr>
            <p:cNvSpPr/>
            <p:nvPr/>
          </p:nvSpPr>
          <p:spPr>
            <a:xfrm>
              <a:off x="3723488" y="577050"/>
              <a:ext cx="47625" cy="30163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1" y="6"/>
                  </a:moveTo>
                  <a:cubicBezTo>
                    <a:pt x="13" y="8"/>
                    <a:pt x="9" y="1"/>
                    <a:pt x="7" y="1"/>
                  </a:cubicBezTo>
                  <a:cubicBezTo>
                    <a:pt x="4" y="0"/>
                    <a:pt x="1" y="1"/>
                    <a:pt x="0" y="4"/>
                  </a:cubicBezTo>
                  <a:cubicBezTo>
                    <a:pt x="0" y="4"/>
                    <a:pt x="6" y="3"/>
                    <a:pt x="11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96;p48">
              <a:extLst>
                <a:ext uri="{FF2B5EF4-FFF2-40B4-BE49-F238E27FC236}">
                  <a16:creationId xmlns:a16="http://schemas.microsoft.com/office/drawing/2014/main" id="{3925EF30-2A84-57E7-92E5-4FA94B2067CE}"/>
                </a:ext>
              </a:extLst>
            </p:cNvPr>
            <p:cNvSpPr/>
            <p:nvPr/>
          </p:nvSpPr>
          <p:spPr>
            <a:xfrm>
              <a:off x="3656813" y="632613"/>
              <a:ext cx="14400" cy="3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97;p48">
              <a:extLst>
                <a:ext uri="{FF2B5EF4-FFF2-40B4-BE49-F238E27FC236}">
                  <a16:creationId xmlns:a16="http://schemas.microsoft.com/office/drawing/2014/main" id="{0B69C380-B7EE-F79D-015D-AE5193EE13B0}"/>
                </a:ext>
              </a:extLst>
            </p:cNvPr>
            <p:cNvSpPr/>
            <p:nvPr/>
          </p:nvSpPr>
          <p:spPr>
            <a:xfrm>
              <a:off x="3723488" y="626263"/>
              <a:ext cx="14288" cy="28575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4"/>
                  </a:moveTo>
                  <a:cubicBezTo>
                    <a:pt x="0" y="6"/>
                    <a:pt x="1" y="8"/>
                    <a:pt x="2" y="8"/>
                  </a:cubicBezTo>
                  <a:cubicBezTo>
                    <a:pt x="3" y="8"/>
                    <a:pt x="4" y="6"/>
                    <a:pt x="3" y="4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0" y="0"/>
                    <a:pt x="0" y="2"/>
                    <a:pt x="0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98;p48">
              <a:extLst>
                <a:ext uri="{FF2B5EF4-FFF2-40B4-BE49-F238E27FC236}">
                  <a16:creationId xmlns:a16="http://schemas.microsoft.com/office/drawing/2014/main" id="{2153ADA1-7D6A-9D95-F06D-0A706F7A0F8F}"/>
                </a:ext>
              </a:extLst>
            </p:cNvPr>
            <p:cNvSpPr/>
            <p:nvPr/>
          </p:nvSpPr>
          <p:spPr>
            <a:xfrm>
              <a:off x="3502825" y="786601"/>
              <a:ext cx="131763" cy="150813"/>
            </a:xfrm>
            <a:custGeom>
              <a:avLst/>
              <a:gdLst/>
              <a:ahLst/>
              <a:cxnLst/>
              <a:rect l="l" t="t" r="r" b="b"/>
              <a:pathLst>
                <a:path w="36" h="41" extrusionOk="0">
                  <a:moveTo>
                    <a:pt x="36" y="14"/>
                  </a:moveTo>
                  <a:cubicBezTo>
                    <a:pt x="36" y="14"/>
                    <a:pt x="20" y="8"/>
                    <a:pt x="10" y="4"/>
                  </a:cubicBezTo>
                  <a:cubicBezTo>
                    <a:pt x="0" y="0"/>
                    <a:pt x="25" y="41"/>
                    <a:pt x="36" y="14"/>
                  </a:cubicBezTo>
                  <a:close/>
                </a:path>
              </a:pathLst>
            </a:custGeom>
            <a:solidFill>
              <a:srgbClr val="894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99;p48">
              <a:extLst>
                <a:ext uri="{FF2B5EF4-FFF2-40B4-BE49-F238E27FC236}">
                  <a16:creationId xmlns:a16="http://schemas.microsoft.com/office/drawing/2014/main" id="{7B4FD2C7-2EE6-7E6B-3A90-86EC5CE4BC15}"/>
                </a:ext>
              </a:extLst>
            </p:cNvPr>
            <p:cNvSpPr/>
            <p:nvPr/>
          </p:nvSpPr>
          <p:spPr>
            <a:xfrm>
              <a:off x="3558388" y="4394988"/>
              <a:ext cx="215900" cy="344488"/>
            </a:xfrm>
            <a:custGeom>
              <a:avLst/>
              <a:gdLst/>
              <a:ahLst/>
              <a:cxnLst/>
              <a:rect l="l" t="t" r="r" b="b"/>
              <a:pathLst>
                <a:path w="59" h="94" extrusionOk="0">
                  <a:moveTo>
                    <a:pt x="0" y="2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21" y="94"/>
                    <a:pt x="32" y="79"/>
                  </a:cubicBezTo>
                  <a:cubicBezTo>
                    <a:pt x="44" y="65"/>
                    <a:pt x="55" y="58"/>
                    <a:pt x="55" y="58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00;p48">
              <a:extLst>
                <a:ext uri="{FF2B5EF4-FFF2-40B4-BE49-F238E27FC236}">
                  <a16:creationId xmlns:a16="http://schemas.microsoft.com/office/drawing/2014/main" id="{18A6F51B-F6F0-C01D-A92E-E9E078874FC3}"/>
                </a:ext>
              </a:extLst>
            </p:cNvPr>
            <p:cNvSpPr/>
            <p:nvPr/>
          </p:nvSpPr>
          <p:spPr>
            <a:xfrm>
              <a:off x="2701138" y="4383876"/>
              <a:ext cx="182563" cy="24606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50" y="0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19" y="67"/>
                    <a:pt x="15" y="67"/>
                  </a:cubicBezTo>
                  <a:cubicBezTo>
                    <a:pt x="6" y="66"/>
                    <a:pt x="2" y="51"/>
                    <a:pt x="2" y="5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01;p48">
              <a:extLst>
                <a:ext uri="{FF2B5EF4-FFF2-40B4-BE49-F238E27FC236}">
                  <a16:creationId xmlns:a16="http://schemas.microsoft.com/office/drawing/2014/main" id="{CDBAB05B-0245-E6CE-C2F3-454A6691516A}"/>
                </a:ext>
              </a:extLst>
            </p:cNvPr>
            <p:cNvSpPr/>
            <p:nvPr/>
          </p:nvSpPr>
          <p:spPr>
            <a:xfrm>
              <a:off x="3564738" y="4571200"/>
              <a:ext cx="388938" cy="1905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7" y="9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6" y="49"/>
                    <a:pt x="104" y="52"/>
                    <a:pt x="101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52"/>
                    <a:pt x="29" y="52"/>
                    <a:pt x="29" y="5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37"/>
                    <a:pt x="19" y="37"/>
                    <a:pt x="19" y="4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2"/>
                    <a:pt x="1" y="51"/>
                    <a:pt x="1" y="50"/>
                  </a:cubicBezTo>
                  <a:cubicBezTo>
                    <a:pt x="0" y="41"/>
                    <a:pt x="2" y="11"/>
                    <a:pt x="3" y="3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5" y="6"/>
                    <a:pt x="29" y="19"/>
                    <a:pt x="37" y="17"/>
                  </a:cubicBezTo>
                  <a:cubicBezTo>
                    <a:pt x="43" y="15"/>
                    <a:pt x="49" y="11"/>
                    <a:pt x="52" y="10"/>
                  </a:cubicBezTo>
                  <a:cubicBezTo>
                    <a:pt x="53" y="8"/>
                    <a:pt x="56" y="8"/>
                    <a:pt x="57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02;p48">
              <a:extLst>
                <a:ext uri="{FF2B5EF4-FFF2-40B4-BE49-F238E27FC236}">
                  <a16:creationId xmlns:a16="http://schemas.microsoft.com/office/drawing/2014/main" id="{5D500F50-20D3-A2E7-8978-B8F257C58A58}"/>
                </a:ext>
              </a:extLst>
            </p:cNvPr>
            <p:cNvSpPr/>
            <p:nvPr/>
          </p:nvSpPr>
          <p:spPr>
            <a:xfrm>
              <a:off x="2597950" y="4563263"/>
              <a:ext cx="252413" cy="263525"/>
            </a:xfrm>
            <a:custGeom>
              <a:avLst/>
              <a:gdLst/>
              <a:ahLst/>
              <a:cxnLst/>
              <a:rect l="l" t="t" r="r" b="b"/>
              <a:pathLst>
                <a:path w="69" h="72" extrusionOk="0">
                  <a:moveTo>
                    <a:pt x="29" y="0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0" y="49"/>
                    <a:pt x="1" y="54"/>
                    <a:pt x="7" y="57"/>
                  </a:cubicBezTo>
                  <a:cubicBezTo>
                    <a:pt x="15" y="62"/>
                    <a:pt x="21" y="72"/>
                    <a:pt x="27" y="72"/>
                  </a:cubicBezTo>
                  <a:cubicBezTo>
                    <a:pt x="36" y="72"/>
                    <a:pt x="51" y="62"/>
                    <a:pt x="59" y="58"/>
                  </a:cubicBezTo>
                  <a:cubicBezTo>
                    <a:pt x="65" y="56"/>
                    <a:pt x="69" y="52"/>
                    <a:pt x="68" y="48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1" y="3"/>
                    <a:pt x="60" y="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5"/>
                    <a:pt x="38" y="15"/>
                    <a:pt x="36" y="11"/>
                  </a:cubicBezTo>
                  <a:cubicBezTo>
                    <a:pt x="34" y="9"/>
                    <a:pt x="31" y="0"/>
                    <a:pt x="31" y="0"/>
                  </a:cubicBezTo>
                  <a:cubicBezTo>
                    <a:pt x="30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03;p48">
              <a:extLst>
                <a:ext uri="{FF2B5EF4-FFF2-40B4-BE49-F238E27FC236}">
                  <a16:creationId xmlns:a16="http://schemas.microsoft.com/office/drawing/2014/main" id="{3311B0AF-7739-A825-3274-EA7B771E961B}"/>
                </a:ext>
              </a:extLst>
            </p:cNvPr>
            <p:cNvSpPr/>
            <p:nvPr/>
          </p:nvSpPr>
          <p:spPr>
            <a:xfrm>
              <a:off x="2678913" y="1667663"/>
              <a:ext cx="1370013" cy="2811463"/>
            </a:xfrm>
            <a:custGeom>
              <a:avLst/>
              <a:gdLst/>
              <a:ahLst/>
              <a:cxnLst/>
              <a:rect l="l" t="t" r="r" b="b"/>
              <a:pathLst>
                <a:path w="374" h="766" extrusionOk="0">
                  <a:moveTo>
                    <a:pt x="163" y="2"/>
                  </a:moveTo>
                  <a:cubicBezTo>
                    <a:pt x="142" y="39"/>
                    <a:pt x="114" y="79"/>
                    <a:pt x="102" y="127"/>
                  </a:cubicBezTo>
                  <a:cubicBezTo>
                    <a:pt x="88" y="182"/>
                    <a:pt x="7" y="652"/>
                    <a:pt x="0" y="753"/>
                  </a:cubicBezTo>
                  <a:cubicBezTo>
                    <a:pt x="18" y="757"/>
                    <a:pt x="44" y="754"/>
                    <a:pt x="55" y="754"/>
                  </a:cubicBezTo>
                  <a:cubicBezTo>
                    <a:pt x="90" y="653"/>
                    <a:pt x="196" y="286"/>
                    <a:pt x="211" y="222"/>
                  </a:cubicBezTo>
                  <a:cubicBezTo>
                    <a:pt x="213" y="213"/>
                    <a:pt x="228" y="215"/>
                    <a:pt x="227" y="225"/>
                  </a:cubicBezTo>
                  <a:cubicBezTo>
                    <a:pt x="218" y="297"/>
                    <a:pt x="240" y="564"/>
                    <a:pt x="240" y="762"/>
                  </a:cubicBezTo>
                  <a:cubicBezTo>
                    <a:pt x="249" y="766"/>
                    <a:pt x="289" y="763"/>
                    <a:pt x="299" y="762"/>
                  </a:cubicBezTo>
                  <a:cubicBezTo>
                    <a:pt x="311" y="638"/>
                    <a:pt x="374" y="163"/>
                    <a:pt x="282" y="11"/>
                  </a:cubicBezTo>
                  <a:cubicBezTo>
                    <a:pt x="240" y="5"/>
                    <a:pt x="206" y="0"/>
                    <a:pt x="163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04;p48">
              <a:extLst>
                <a:ext uri="{FF2B5EF4-FFF2-40B4-BE49-F238E27FC236}">
                  <a16:creationId xmlns:a16="http://schemas.microsoft.com/office/drawing/2014/main" id="{FA8EE355-10EA-D338-1E3A-2C27337BBF7C}"/>
                </a:ext>
              </a:extLst>
            </p:cNvPr>
            <p:cNvSpPr/>
            <p:nvPr/>
          </p:nvSpPr>
          <p:spPr>
            <a:xfrm>
              <a:off x="3034513" y="918363"/>
              <a:ext cx="812800" cy="896938"/>
            </a:xfrm>
            <a:custGeom>
              <a:avLst/>
              <a:gdLst/>
              <a:ahLst/>
              <a:cxnLst/>
              <a:rect l="l" t="t" r="r" b="b"/>
              <a:pathLst>
                <a:path w="222" h="244" extrusionOk="0">
                  <a:moveTo>
                    <a:pt x="166" y="16"/>
                  </a:moveTo>
                  <a:cubicBezTo>
                    <a:pt x="170" y="20"/>
                    <a:pt x="209" y="112"/>
                    <a:pt x="208" y="141"/>
                  </a:cubicBezTo>
                  <a:cubicBezTo>
                    <a:pt x="206" y="170"/>
                    <a:pt x="222" y="226"/>
                    <a:pt x="222" y="226"/>
                  </a:cubicBezTo>
                  <a:cubicBezTo>
                    <a:pt x="222" y="226"/>
                    <a:pt x="174" y="244"/>
                    <a:pt x="49" y="224"/>
                  </a:cubicBezTo>
                  <a:cubicBezTo>
                    <a:pt x="18" y="157"/>
                    <a:pt x="0" y="79"/>
                    <a:pt x="41" y="37"/>
                  </a:cubicBezTo>
                  <a:cubicBezTo>
                    <a:pt x="41" y="37"/>
                    <a:pt x="98" y="1"/>
                    <a:pt x="109" y="0"/>
                  </a:cubicBezTo>
                  <a:cubicBezTo>
                    <a:pt x="109" y="0"/>
                    <a:pt x="146" y="55"/>
                    <a:pt x="162" y="55"/>
                  </a:cubicBezTo>
                  <a:cubicBezTo>
                    <a:pt x="169" y="54"/>
                    <a:pt x="167" y="27"/>
                    <a:pt x="166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05;p48">
              <a:extLst>
                <a:ext uri="{FF2B5EF4-FFF2-40B4-BE49-F238E27FC236}">
                  <a16:creationId xmlns:a16="http://schemas.microsoft.com/office/drawing/2014/main" id="{D0E11F77-9E21-7798-1F90-AD15A7341A1E}"/>
                </a:ext>
              </a:extLst>
            </p:cNvPr>
            <p:cNvSpPr/>
            <p:nvPr/>
          </p:nvSpPr>
          <p:spPr>
            <a:xfrm>
              <a:off x="3407575" y="850101"/>
              <a:ext cx="374650" cy="388938"/>
            </a:xfrm>
            <a:custGeom>
              <a:avLst/>
              <a:gdLst/>
              <a:ahLst/>
              <a:cxnLst/>
              <a:rect l="l" t="t" r="r" b="b"/>
              <a:pathLst>
                <a:path w="102" h="106" extrusionOk="0">
                  <a:moveTo>
                    <a:pt x="0" y="2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102" y="106"/>
                    <a:pt x="69" y="97"/>
                  </a:cubicBezTo>
                  <a:cubicBezTo>
                    <a:pt x="35" y="87"/>
                    <a:pt x="0" y="22"/>
                    <a:pt x="0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06;p48">
              <a:extLst>
                <a:ext uri="{FF2B5EF4-FFF2-40B4-BE49-F238E27FC236}">
                  <a16:creationId xmlns:a16="http://schemas.microsoft.com/office/drawing/2014/main" id="{D15227FB-4F61-9EAC-C739-1F953F12C966}"/>
                </a:ext>
              </a:extLst>
            </p:cNvPr>
            <p:cNvSpPr/>
            <p:nvPr/>
          </p:nvSpPr>
          <p:spPr>
            <a:xfrm>
              <a:off x="3118650" y="1091400"/>
              <a:ext cx="277813" cy="674688"/>
            </a:xfrm>
            <a:custGeom>
              <a:avLst/>
              <a:gdLst/>
              <a:ahLst/>
              <a:cxnLst/>
              <a:rect l="l" t="t" r="r" b="b"/>
              <a:pathLst>
                <a:path w="76" h="184" extrusionOk="0">
                  <a:moveTo>
                    <a:pt x="30" y="26"/>
                  </a:moveTo>
                  <a:cubicBezTo>
                    <a:pt x="37" y="66"/>
                    <a:pt x="54" y="103"/>
                    <a:pt x="65" y="142"/>
                  </a:cubicBezTo>
                  <a:cubicBezTo>
                    <a:pt x="69" y="156"/>
                    <a:pt x="72" y="170"/>
                    <a:pt x="76" y="184"/>
                  </a:cubicBezTo>
                  <a:cubicBezTo>
                    <a:pt x="62" y="182"/>
                    <a:pt x="45" y="180"/>
                    <a:pt x="26" y="177"/>
                  </a:cubicBezTo>
                  <a:cubicBezTo>
                    <a:pt x="1" y="124"/>
                    <a:pt x="0" y="49"/>
                    <a:pt x="21" y="0"/>
                  </a:cubicBezTo>
                  <a:cubicBezTo>
                    <a:pt x="24" y="9"/>
                    <a:pt x="27" y="17"/>
                    <a:pt x="30" y="26"/>
                  </a:cubicBezTo>
                  <a:close/>
                </a:path>
              </a:pathLst>
            </a:custGeom>
            <a:solidFill>
              <a:srgbClr val="3919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807;p48">
              <a:extLst>
                <a:ext uri="{FF2B5EF4-FFF2-40B4-BE49-F238E27FC236}">
                  <a16:creationId xmlns:a16="http://schemas.microsoft.com/office/drawing/2014/main" id="{C7FA4CC0-D575-5843-F963-C6D05D374C6B}"/>
                </a:ext>
              </a:extLst>
            </p:cNvPr>
            <p:cNvSpPr/>
            <p:nvPr/>
          </p:nvSpPr>
          <p:spPr>
            <a:xfrm>
              <a:off x="3093250" y="1483513"/>
              <a:ext cx="1095375" cy="547688"/>
            </a:xfrm>
            <a:custGeom>
              <a:avLst/>
              <a:gdLst/>
              <a:ahLst/>
              <a:cxnLst/>
              <a:rect l="l" t="t" r="r" b="b"/>
              <a:pathLst>
                <a:path w="299" h="149" extrusionOk="0">
                  <a:moveTo>
                    <a:pt x="195" y="115"/>
                  </a:moveTo>
                  <a:cubicBezTo>
                    <a:pt x="195" y="115"/>
                    <a:pt x="22" y="149"/>
                    <a:pt x="12" y="1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4" y="71"/>
                    <a:pt x="217" y="84"/>
                    <a:pt x="217" y="84"/>
                  </a:cubicBezTo>
                  <a:cubicBezTo>
                    <a:pt x="217" y="84"/>
                    <a:pt x="244" y="84"/>
                    <a:pt x="259" y="91"/>
                  </a:cubicBezTo>
                  <a:cubicBezTo>
                    <a:pt x="260" y="92"/>
                    <a:pt x="289" y="114"/>
                    <a:pt x="299" y="127"/>
                  </a:cubicBezTo>
                  <a:cubicBezTo>
                    <a:pt x="242" y="131"/>
                    <a:pt x="242" y="131"/>
                    <a:pt x="242" y="131"/>
                  </a:cubicBezTo>
                  <a:cubicBezTo>
                    <a:pt x="236" y="131"/>
                    <a:pt x="195" y="115"/>
                    <a:pt x="195" y="115"/>
                  </a:cubicBezTo>
                  <a:close/>
                </a:path>
              </a:pathLst>
            </a:custGeom>
            <a:solidFill>
              <a:srgbClr val="B773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808;p48">
              <a:extLst>
                <a:ext uri="{FF2B5EF4-FFF2-40B4-BE49-F238E27FC236}">
                  <a16:creationId xmlns:a16="http://schemas.microsoft.com/office/drawing/2014/main" id="{70EE42C5-E8EF-6EAD-2182-EF780A8F5115}"/>
                </a:ext>
              </a:extLst>
            </p:cNvPr>
            <p:cNvSpPr/>
            <p:nvPr/>
          </p:nvSpPr>
          <p:spPr>
            <a:xfrm>
              <a:off x="2905925" y="1007263"/>
              <a:ext cx="498475" cy="573088"/>
            </a:xfrm>
            <a:custGeom>
              <a:avLst/>
              <a:gdLst/>
              <a:ahLst/>
              <a:cxnLst/>
              <a:rect l="l" t="t" r="r" b="b"/>
              <a:pathLst>
                <a:path w="136" h="156" extrusionOk="0">
                  <a:moveTo>
                    <a:pt x="108" y="5"/>
                  </a:moveTo>
                  <a:cubicBezTo>
                    <a:pt x="108" y="5"/>
                    <a:pt x="136" y="25"/>
                    <a:pt x="130" y="50"/>
                  </a:cubicBezTo>
                  <a:cubicBezTo>
                    <a:pt x="125" y="75"/>
                    <a:pt x="129" y="135"/>
                    <a:pt x="129" y="13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8" y="156"/>
                    <a:pt x="0" y="0"/>
                    <a:pt x="108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09;p48">
              <a:extLst>
                <a:ext uri="{FF2B5EF4-FFF2-40B4-BE49-F238E27FC236}">
                  <a16:creationId xmlns:a16="http://schemas.microsoft.com/office/drawing/2014/main" id="{2328BC03-E10F-D885-4824-7DAE2EBCCE6C}"/>
                </a:ext>
              </a:extLst>
            </p:cNvPr>
            <p:cNvSpPr/>
            <p:nvPr/>
          </p:nvSpPr>
          <p:spPr>
            <a:xfrm>
              <a:off x="3536163" y="1931188"/>
              <a:ext cx="571500" cy="6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810;p48">
              <a:extLst>
                <a:ext uri="{FF2B5EF4-FFF2-40B4-BE49-F238E27FC236}">
                  <a16:creationId xmlns:a16="http://schemas.microsoft.com/office/drawing/2014/main" id="{F9EAE939-39F9-7ECA-AAE2-3698F63EECAB}"/>
                </a:ext>
              </a:extLst>
            </p:cNvPr>
            <p:cNvSpPr/>
            <p:nvPr/>
          </p:nvSpPr>
          <p:spPr>
            <a:xfrm>
              <a:off x="3536163" y="1931188"/>
              <a:ext cx="369888" cy="69850"/>
            </a:xfrm>
            <a:custGeom>
              <a:avLst/>
              <a:gdLst/>
              <a:ahLst/>
              <a:cxnLst/>
              <a:rect l="l" t="t" r="r" b="b"/>
              <a:pathLst>
                <a:path w="233" h="44" extrusionOk="0">
                  <a:moveTo>
                    <a:pt x="0" y="0"/>
                  </a:moveTo>
                  <a:lnTo>
                    <a:pt x="233" y="0"/>
                  </a:lnTo>
                  <a:lnTo>
                    <a:pt x="215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811;p48">
              <a:extLst>
                <a:ext uri="{FF2B5EF4-FFF2-40B4-BE49-F238E27FC236}">
                  <a16:creationId xmlns:a16="http://schemas.microsoft.com/office/drawing/2014/main" id="{59C7C3EA-8531-A307-1936-DCF6780435AE}"/>
                </a:ext>
              </a:extLst>
            </p:cNvPr>
            <p:cNvSpPr/>
            <p:nvPr/>
          </p:nvSpPr>
          <p:spPr>
            <a:xfrm>
              <a:off x="3920338" y="1377150"/>
              <a:ext cx="1117600" cy="623888"/>
            </a:xfrm>
            <a:custGeom>
              <a:avLst/>
              <a:gdLst/>
              <a:ahLst/>
              <a:cxnLst/>
              <a:rect l="l" t="t" r="r" b="b"/>
              <a:pathLst>
                <a:path w="704" h="393" extrusionOk="0">
                  <a:moveTo>
                    <a:pt x="568" y="393"/>
                  </a:moveTo>
                  <a:lnTo>
                    <a:pt x="0" y="393"/>
                  </a:lnTo>
                  <a:lnTo>
                    <a:pt x="136" y="0"/>
                  </a:lnTo>
                  <a:lnTo>
                    <a:pt x="704" y="0"/>
                  </a:lnTo>
                  <a:lnTo>
                    <a:pt x="568" y="3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812;p48">
              <a:extLst>
                <a:ext uri="{FF2B5EF4-FFF2-40B4-BE49-F238E27FC236}">
                  <a16:creationId xmlns:a16="http://schemas.microsoft.com/office/drawing/2014/main" id="{0254F928-971A-C772-BCD1-0CEFE1525729}"/>
                </a:ext>
              </a:extLst>
            </p:cNvPr>
            <p:cNvSpPr/>
            <p:nvPr/>
          </p:nvSpPr>
          <p:spPr>
            <a:xfrm>
              <a:off x="4418813" y="1648613"/>
              <a:ext cx="114300" cy="1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13;p48">
              <a:extLst>
                <a:ext uri="{FF2B5EF4-FFF2-40B4-BE49-F238E27FC236}">
                  <a16:creationId xmlns:a16="http://schemas.microsoft.com/office/drawing/2014/main" id="{BDC6D1BE-B0DB-843E-5716-1ACDCF18A740}"/>
                </a:ext>
              </a:extLst>
            </p:cNvPr>
            <p:cNvSpPr/>
            <p:nvPr/>
          </p:nvSpPr>
          <p:spPr>
            <a:xfrm>
              <a:off x="3379000" y="2001038"/>
              <a:ext cx="2000100" cy="8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8383;p56">
            <a:extLst>
              <a:ext uri="{FF2B5EF4-FFF2-40B4-BE49-F238E27FC236}">
                <a16:creationId xmlns:a16="http://schemas.microsoft.com/office/drawing/2014/main" id="{86BC11D9-96A5-2A36-EBCA-F9D2FE7F2AEC}"/>
              </a:ext>
            </a:extLst>
          </p:cNvPr>
          <p:cNvGrpSpPr/>
          <p:nvPr/>
        </p:nvGrpSpPr>
        <p:grpSpPr>
          <a:xfrm>
            <a:off x="7398404" y="160553"/>
            <a:ext cx="1589050" cy="844976"/>
            <a:chOff x="834100" y="3642869"/>
            <a:chExt cx="1259483" cy="628426"/>
          </a:xfrm>
          <a:solidFill>
            <a:schemeClr val="accent5"/>
          </a:solidFill>
        </p:grpSpPr>
        <p:sp>
          <p:nvSpPr>
            <p:cNvPr id="1176" name="Google Shape;8384;p56">
              <a:extLst>
                <a:ext uri="{FF2B5EF4-FFF2-40B4-BE49-F238E27FC236}">
                  <a16:creationId xmlns:a16="http://schemas.microsoft.com/office/drawing/2014/main" id="{843CF4C7-E7D8-F0BC-C2E0-7F4FCB0C4560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385;p56">
              <a:extLst>
                <a:ext uri="{FF2B5EF4-FFF2-40B4-BE49-F238E27FC236}">
                  <a16:creationId xmlns:a16="http://schemas.microsoft.com/office/drawing/2014/main" id="{0F8AFCEB-FBC1-8F82-F759-6DB260EDE20F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386;p56">
              <a:extLst>
                <a:ext uri="{FF2B5EF4-FFF2-40B4-BE49-F238E27FC236}">
                  <a16:creationId xmlns:a16="http://schemas.microsoft.com/office/drawing/2014/main" id="{3033B7D0-EE82-8EAA-9A28-27659B279843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387;p56">
              <a:extLst>
                <a:ext uri="{FF2B5EF4-FFF2-40B4-BE49-F238E27FC236}">
                  <a16:creationId xmlns:a16="http://schemas.microsoft.com/office/drawing/2014/main" id="{2B0FFAE4-9C16-1857-6F5E-3E644EB1936E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388;p56">
              <a:extLst>
                <a:ext uri="{FF2B5EF4-FFF2-40B4-BE49-F238E27FC236}">
                  <a16:creationId xmlns:a16="http://schemas.microsoft.com/office/drawing/2014/main" id="{5B2F5936-FAD0-FC41-6D1A-451880BE94A0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389;p56">
              <a:extLst>
                <a:ext uri="{FF2B5EF4-FFF2-40B4-BE49-F238E27FC236}">
                  <a16:creationId xmlns:a16="http://schemas.microsoft.com/office/drawing/2014/main" id="{EC6B2153-DA14-6337-CFED-F8901506DEC0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390;p56">
              <a:extLst>
                <a:ext uri="{FF2B5EF4-FFF2-40B4-BE49-F238E27FC236}">
                  <a16:creationId xmlns:a16="http://schemas.microsoft.com/office/drawing/2014/main" id="{AD294D7F-20A9-086F-B317-3A6E27D42054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391;p56">
              <a:extLst>
                <a:ext uri="{FF2B5EF4-FFF2-40B4-BE49-F238E27FC236}">
                  <a16:creationId xmlns:a16="http://schemas.microsoft.com/office/drawing/2014/main" id="{3D8261B4-9DAC-2145-DCD4-46EE3FB868FA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392;p56">
              <a:extLst>
                <a:ext uri="{FF2B5EF4-FFF2-40B4-BE49-F238E27FC236}">
                  <a16:creationId xmlns:a16="http://schemas.microsoft.com/office/drawing/2014/main" id="{BB0EDB0E-E2A9-62D0-CFF5-D54B4A066771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393;p56">
              <a:extLst>
                <a:ext uri="{FF2B5EF4-FFF2-40B4-BE49-F238E27FC236}">
                  <a16:creationId xmlns:a16="http://schemas.microsoft.com/office/drawing/2014/main" id="{94A6EAF7-7B78-22D7-7FA6-610ACEAF712D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394;p56">
              <a:extLst>
                <a:ext uri="{FF2B5EF4-FFF2-40B4-BE49-F238E27FC236}">
                  <a16:creationId xmlns:a16="http://schemas.microsoft.com/office/drawing/2014/main" id="{E0D69EEA-C05E-9BDF-063A-CD6EC11B1682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395;p56">
              <a:extLst>
                <a:ext uri="{FF2B5EF4-FFF2-40B4-BE49-F238E27FC236}">
                  <a16:creationId xmlns:a16="http://schemas.microsoft.com/office/drawing/2014/main" id="{5DCFF7E2-5B05-F612-1007-1632CB10560B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396;p56">
              <a:extLst>
                <a:ext uri="{FF2B5EF4-FFF2-40B4-BE49-F238E27FC236}">
                  <a16:creationId xmlns:a16="http://schemas.microsoft.com/office/drawing/2014/main" id="{7B239CE6-EAAB-3592-39E5-FD5CAD9381FA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397;p56">
              <a:extLst>
                <a:ext uri="{FF2B5EF4-FFF2-40B4-BE49-F238E27FC236}">
                  <a16:creationId xmlns:a16="http://schemas.microsoft.com/office/drawing/2014/main" id="{B5672069-DAFC-B382-AB8C-C55672107E90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398;p56">
              <a:extLst>
                <a:ext uri="{FF2B5EF4-FFF2-40B4-BE49-F238E27FC236}">
                  <a16:creationId xmlns:a16="http://schemas.microsoft.com/office/drawing/2014/main" id="{FA93990A-A6D6-FD36-5E8E-1DD788CBDF3E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399;p56">
              <a:extLst>
                <a:ext uri="{FF2B5EF4-FFF2-40B4-BE49-F238E27FC236}">
                  <a16:creationId xmlns:a16="http://schemas.microsoft.com/office/drawing/2014/main" id="{7BE5D09E-5F2E-05C3-B751-8510C960DBAE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400;p56">
              <a:extLst>
                <a:ext uri="{FF2B5EF4-FFF2-40B4-BE49-F238E27FC236}">
                  <a16:creationId xmlns:a16="http://schemas.microsoft.com/office/drawing/2014/main" id="{B58B3486-4719-F090-390C-E5848045A3EB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401;p56">
              <a:extLst>
                <a:ext uri="{FF2B5EF4-FFF2-40B4-BE49-F238E27FC236}">
                  <a16:creationId xmlns:a16="http://schemas.microsoft.com/office/drawing/2014/main" id="{E533DCA2-185F-A9B0-E3A2-BDA80EA9F40A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402;p56">
              <a:extLst>
                <a:ext uri="{FF2B5EF4-FFF2-40B4-BE49-F238E27FC236}">
                  <a16:creationId xmlns:a16="http://schemas.microsoft.com/office/drawing/2014/main" id="{0F482221-825E-13D5-CDCD-36AF57B27C8D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403;p56">
              <a:extLst>
                <a:ext uri="{FF2B5EF4-FFF2-40B4-BE49-F238E27FC236}">
                  <a16:creationId xmlns:a16="http://schemas.microsoft.com/office/drawing/2014/main" id="{8B1C79DF-A107-61FE-7F86-AC1CD44D4425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404;p56">
              <a:extLst>
                <a:ext uri="{FF2B5EF4-FFF2-40B4-BE49-F238E27FC236}">
                  <a16:creationId xmlns:a16="http://schemas.microsoft.com/office/drawing/2014/main" id="{93738DA9-9684-C2A2-91FC-306F353EBD73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405;p56">
              <a:extLst>
                <a:ext uri="{FF2B5EF4-FFF2-40B4-BE49-F238E27FC236}">
                  <a16:creationId xmlns:a16="http://schemas.microsoft.com/office/drawing/2014/main" id="{30AFB6AE-F4C6-AB36-0A31-FE3476A238CC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406;p56">
              <a:extLst>
                <a:ext uri="{FF2B5EF4-FFF2-40B4-BE49-F238E27FC236}">
                  <a16:creationId xmlns:a16="http://schemas.microsoft.com/office/drawing/2014/main" id="{2B967E34-65B7-5762-CD23-5F70A627D860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407;p56">
              <a:extLst>
                <a:ext uri="{FF2B5EF4-FFF2-40B4-BE49-F238E27FC236}">
                  <a16:creationId xmlns:a16="http://schemas.microsoft.com/office/drawing/2014/main" id="{CA52D8ED-FA22-9A4A-6AD3-A62F25F4F74D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grp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408;p56">
              <a:extLst>
                <a:ext uri="{FF2B5EF4-FFF2-40B4-BE49-F238E27FC236}">
                  <a16:creationId xmlns:a16="http://schemas.microsoft.com/office/drawing/2014/main" id="{36A883A6-EB10-F8C9-D725-976D0A7FAC90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8409;p56">
              <a:extLst>
                <a:ext uri="{FF2B5EF4-FFF2-40B4-BE49-F238E27FC236}">
                  <a16:creationId xmlns:a16="http://schemas.microsoft.com/office/drawing/2014/main" id="{A2190D9A-D53C-B8EB-CEC1-70AB9F26E8F0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  <a:grpFill/>
          </p:grpSpPr>
          <p:sp>
            <p:nvSpPr>
              <p:cNvPr id="1191" name="Google Shape;8410;p56">
                <a:extLst>
                  <a:ext uri="{FF2B5EF4-FFF2-40B4-BE49-F238E27FC236}">
                    <a16:creationId xmlns:a16="http://schemas.microsoft.com/office/drawing/2014/main" id="{F60FDD87-7C48-E538-F6E4-665E9D2A93B2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411;p56">
                <a:extLst>
                  <a:ext uri="{FF2B5EF4-FFF2-40B4-BE49-F238E27FC236}">
                    <a16:creationId xmlns:a16="http://schemas.microsoft.com/office/drawing/2014/main" id="{5743CE8D-97DA-1DF0-730C-352660719AE9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412;p56">
                <a:extLst>
                  <a:ext uri="{FF2B5EF4-FFF2-40B4-BE49-F238E27FC236}">
                    <a16:creationId xmlns:a16="http://schemas.microsoft.com/office/drawing/2014/main" id="{6DAC986B-CC8D-95E8-4582-7D3056862264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413;p56">
                <a:extLst>
                  <a:ext uri="{FF2B5EF4-FFF2-40B4-BE49-F238E27FC236}">
                    <a16:creationId xmlns:a16="http://schemas.microsoft.com/office/drawing/2014/main" id="{D501F2BB-87AC-D5A8-AE47-3A419A78D13A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414;p56">
                <a:extLst>
                  <a:ext uri="{FF2B5EF4-FFF2-40B4-BE49-F238E27FC236}">
                    <a16:creationId xmlns:a16="http://schemas.microsoft.com/office/drawing/2014/main" id="{D2463F0D-A26C-C509-5228-51A0C167D9FC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415;p56">
                <a:extLst>
                  <a:ext uri="{FF2B5EF4-FFF2-40B4-BE49-F238E27FC236}">
                    <a16:creationId xmlns:a16="http://schemas.microsoft.com/office/drawing/2014/main" id="{2E75BFF4-E76B-DEDE-0241-4E260EC5B20F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416;p56">
                <a:extLst>
                  <a:ext uri="{FF2B5EF4-FFF2-40B4-BE49-F238E27FC236}">
                    <a16:creationId xmlns:a16="http://schemas.microsoft.com/office/drawing/2014/main" id="{9A94D568-77A0-7526-FA3B-FB177CE1E254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417;p56">
                <a:extLst>
                  <a:ext uri="{FF2B5EF4-FFF2-40B4-BE49-F238E27FC236}">
                    <a16:creationId xmlns:a16="http://schemas.microsoft.com/office/drawing/2014/main" id="{46BF0E0A-F33C-F979-D0AC-4A1535D09BF0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418;p56">
                <a:extLst>
                  <a:ext uri="{FF2B5EF4-FFF2-40B4-BE49-F238E27FC236}">
                    <a16:creationId xmlns:a16="http://schemas.microsoft.com/office/drawing/2014/main" id="{AD4551B1-DA9B-A0D9-51B2-173B36C53926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419;p56">
                <a:extLst>
                  <a:ext uri="{FF2B5EF4-FFF2-40B4-BE49-F238E27FC236}">
                    <a16:creationId xmlns:a16="http://schemas.microsoft.com/office/drawing/2014/main" id="{53332906-849E-C0ED-5409-043884B82CC4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grp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420;p56">
                <a:extLst>
                  <a:ext uri="{FF2B5EF4-FFF2-40B4-BE49-F238E27FC236}">
                    <a16:creationId xmlns:a16="http://schemas.microsoft.com/office/drawing/2014/main" id="{DA9CBEFD-B781-5D77-1878-5BFED9B26E32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421;p56">
                <a:extLst>
                  <a:ext uri="{FF2B5EF4-FFF2-40B4-BE49-F238E27FC236}">
                    <a16:creationId xmlns:a16="http://schemas.microsoft.com/office/drawing/2014/main" id="{AAC8836E-7ADD-7812-25BF-D50E312430FA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422;p56">
                <a:extLst>
                  <a:ext uri="{FF2B5EF4-FFF2-40B4-BE49-F238E27FC236}">
                    <a16:creationId xmlns:a16="http://schemas.microsoft.com/office/drawing/2014/main" id="{6DD3A90C-3EDD-2A16-A0EE-6FD9575BB576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423;p56">
                <a:extLst>
                  <a:ext uri="{FF2B5EF4-FFF2-40B4-BE49-F238E27FC236}">
                    <a16:creationId xmlns:a16="http://schemas.microsoft.com/office/drawing/2014/main" id="{7382043C-9D73-0838-72D7-0133724D9F39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424;p56">
                <a:extLst>
                  <a:ext uri="{FF2B5EF4-FFF2-40B4-BE49-F238E27FC236}">
                    <a16:creationId xmlns:a16="http://schemas.microsoft.com/office/drawing/2014/main" id="{8BFA6510-2B64-A66B-246B-4BB3589C9838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425;p56">
                <a:extLst>
                  <a:ext uri="{FF2B5EF4-FFF2-40B4-BE49-F238E27FC236}">
                    <a16:creationId xmlns:a16="http://schemas.microsoft.com/office/drawing/2014/main" id="{CA1F6B5B-77E4-7190-45E6-B88B4712ED5B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426;p56">
                <a:extLst>
                  <a:ext uri="{FF2B5EF4-FFF2-40B4-BE49-F238E27FC236}">
                    <a16:creationId xmlns:a16="http://schemas.microsoft.com/office/drawing/2014/main" id="{3EBB46B1-0368-7EBA-AB82-A041B34B89C5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427;p56">
                <a:extLst>
                  <a:ext uri="{FF2B5EF4-FFF2-40B4-BE49-F238E27FC236}">
                    <a16:creationId xmlns:a16="http://schemas.microsoft.com/office/drawing/2014/main" id="{4292434B-3F2F-C02A-262C-41103D3B946F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428;p56">
                <a:extLst>
                  <a:ext uri="{FF2B5EF4-FFF2-40B4-BE49-F238E27FC236}">
                    <a16:creationId xmlns:a16="http://schemas.microsoft.com/office/drawing/2014/main" id="{0FAA006E-5557-3AF6-6134-A58F9C92B216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429;p56">
                <a:extLst>
                  <a:ext uri="{FF2B5EF4-FFF2-40B4-BE49-F238E27FC236}">
                    <a16:creationId xmlns:a16="http://schemas.microsoft.com/office/drawing/2014/main" id="{3B7DA100-D799-5171-254B-F8478685D180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8430;p56">
              <a:extLst>
                <a:ext uri="{FF2B5EF4-FFF2-40B4-BE49-F238E27FC236}">
                  <a16:creationId xmlns:a16="http://schemas.microsoft.com/office/drawing/2014/main" id="{121DB3BE-7072-E37F-C320-8B851746F949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431;p56">
              <a:extLst>
                <a:ext uri="{FF2B5EF4-FFF2-40B4-BE49-F238E27FC236}">
                  <a16:creationId xmlns:a16="http://schemas.microsoft.com/office/drawing/2014/main" id="{799B91FD-4132-D91B-6F65-B9B6B78D4B73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432;p56">
              <a:extLst>
                <a:ext uri="{FF2B5EF4-FFF2-40B4-BE49-F238E27FC236}">
                  <a16:creationId xmlns:a16="http://schemas.microsoft.com/office/drawing/2014/main" id="{BB262829-D261-9523-FE5B-3AD4872950FB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433;p56">
              <a:extLst>
                <a:ext uri="{FF2B5EF4-FFF2-40B4-BE49-F238E27FC236}">
                  <a16:creationId xmlns:a16="http://schemas.microsoft.com/office/drawing/2014/main" id="{BDB04B35-E950-D41C-CB49-BE59B933604E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434;p56">
              <a:extLst>
                <a:ext uri="{FF2B5EF4-FFF2-40B4-BE49-F238E27FC236}">
                  <a16:creationId xmlns:a16="http://schemas.microsoft.com/office/drawing/2014/main" id="{2D2B5DF2-6223-B68E-48AA-B85EBF939652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435;p56">
              <a:extLst>
                <a:ext uri="{FF2B5EF4-FFF2-40B4-BE49-F238E27FC236}">
                  <a16:creationId xmlns:a16="http://schemas.microsoft.com/office/drawing/2014/main" id="{7CC1D541-7C78-CC32-5A3F-F3A7E779DBC5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436;p56">
              <a:extLst>
                <a:ext uri="{FF2B5EF4-FFF2-40B4-BE49-F238E27FC236}">
                  <a16:creationId xmlns:a16="http://schemas.microsoft.com/office/drawing/2014/main" id="{F0FC76DD-3B22-E735-7939-3E43637B3F35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437;p56">
              <a:extLst>
                <a:ext uri="{FF2B5EF4-FFF2-40B4-BE49-F238E27FC236}">
                  <a16:creationId xmlns:a16="http://schemas.microsoft.com/office/drawing/2014/main" id="{6FFC3479-FE8C-CC36-E116-8898D9076F28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438;p56">
              <a:extLst>
                <a:ext uri="{FF2B5EF4-FFF2-40B4-BE49-F238E27FC236}">
                  <a16:creationId xmlns:a16="http://schemas.microsoft.com/office/drawing/2014/main" id="{D228C0C4-8F01-2896-2022-735FD8EB4B9A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439;p56">
              <a:extLst>
                <a:ext uri="{FF2B5EF4-FFF2-40B4-BE49-F238E27FC236}">
                  <a16:creationId xmlns:a16="http://schemas.microsoft.com/office/drawing/2014/main" id="{84CE9849-89F0-03DE-335F-C25E20D006C4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440;p56">
              <a:extLst>
                <a:ext uri="{FF2B5EF4-FFF2-40B4-BE49-F238E27FC236}">
                  <a16:creationId xmlns:a16="http://schemas.microsoft.com/office/drawing/2014/main" id="{6BDFED35-23A7-E135-2F38-E95DC4193CB2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441;p56">
              <a:extLst>
                <a:ext uri="{FF2B5EF4-FFF2-40B4-BE49-F238E27FC236}">
                  <a16:creationId xmlns:a16="http://schemas.microsoft.com/office/drawing/2014/main" id="{61777C7F-5D14-A1C3-3FCF-D132BC8CF14F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442;p56">
              <a:extLst>
                <a:ext uri="{FF2B5EF4-FFF2-40B4-BE49-F238E27FC236}">
                  <a16:creationId xmlns:a16="http://schemas.microsoft.com/office/drawing/2014/main" id="{52F12350-EA7F-BFA9-5254-36D037AC3189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443;p56">
              <a:extLst>
                <a:ext uri="{FF2B5EF4-FFF2-40B4-BE49-F238E27FC236}">
                  <a16:creationId xmlns:a16="http://schemas.microsoft.com/office/drawing/2014/main" id="{3A595653-0200-FD12-BFC2-208D52C46E3A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1" name="Picture 1210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4642129E-0A4C-7CAD-8067-B86BA8C3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grpSp>
        <p:nvGrpSpPr>
          <p:cNvPr id="780" name="Google Shape;8290;p56">
            <a:extLst>
              <a:ext uri="{FF2B5EF4-FFF2-40B4-BE49-F238E27FC236}">
                <a16:creationId xmlns:a16="http://schemas.microsoft.com/office/drawing/2014/main" id="{D53D0A1D-B59A-7AFF-3E06-F32DA3F7B44C}"/>
              </a:ext>
            </a:extLst>
          </p:cNvPr>
          <p:cNvGrpSpPr/>
          <p:nvPr/>
        </p:nvGrpSpPr>
        <p:grpSpPr>
          <a:xfrm>
            <a:off x="3987811" y="260859"/>
            <a:ext cx="1323548" cy="1593805"/>
            <a:chOff x="1839112" y="2209163"/>
            <a:chExt cx="1918159" cy="2233784"/>
          </a:xfrm>
        </p:grpSpPr>
        <p:sp>
          <p:nvSpPr>
            <p:cNvPr id="781" name="Google Shape;8291;p56">
              <a:extLst>
                <a:ext uri="{FF2B5EF4-FFF2-40B4-BE49-F238E27FC236}">
                  <a16:creationId xmlns:a16="http://schemas.microsoft.com/office/drawing/2014/main" id="{54EB486C-5C85-A2FF-9C04-71FDF744E28E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92;p56">
              <a:extLst>
                <a:ext uri="{FF2B5EF4-FFF2-40B4-BE49-F238E27FC236}">
                  <a16:creationId xmlns:a16="http://schemas.microsoft.com/office/drawing/2014/main" id="{F69B8730-2A9F-81F3-3B98-7B88E3C96C69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93;p56">
              <a:extLst>
                <a:ext uri="{FF2B5EF4-FFF2-40B4-BE49-F238E27FC236}">
                  <a16:creationId xmlns:a16="http://schemas.microsoft.com/office/drawing/2014/main" id="{5775745E-153D-7944-900D-93CC9534188C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5" name="Google Shape;8294;p56">
              <a:extLst>
                <a:ext uri="{FF2B5EF4-FFF2-40B4-BE49-F238E27FC236}">
                  <a16:creationId xmlns:a16="http://schemas.microsoft.com/office/drawing/2014/main" id="{27414C3F-FE8A-3EBA-DC17-30217B229587}"/>
                </a:ext>
              </a:extLst>
            </p:cNvPr>
            <p:cNvCxnSpPr>
              <a:stCxn id="781" idx="6"/>
              <a:endCxn id="782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295;p56">
              <a:extLst>
                <a:ext uri="{FF2B5EF4-FFF2-40B4-BE49-F238E27FC236}">
                  <a16:creationId xmlns:a16="http://schemas.microsoft.com/office/drawing/2014/main" id="{716DB35E-0280-E3FB-F180-0A777086E395}"/>
                </a:ext>
              </a:extLst>
            </p:cNvPr>
            <p:cNvCxnSpPr>
              <a:stCxn id="782" idx="4"/>
              <a:endCxn id="811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297;p56">
              <a:extLst>
                <a:ext uri="{FF2B5EF4-FFF2-40B4-BE49-F238E27FC236}">
                  <a16:creationId xmlns:a16="http://schemas.microsoft.com/office/drawing/2014/main" id="{0C5CE59B-F408-BFA3-D34D-0F27FC258E09}"/>
                </a:ext>
              </a:extLst>
            </p:cNvPr>
            <p:cNvCxnSpPr>
              <a:stCxn id="811" idx="6"/>
              <a:endCxn id="78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298;p56">
              <a:extLst>
                <a:ext uri="{FF2B5EF4-FFF2-40B4-BE49-F238E27FC236}">
                  <a16:creationId xmlns:a16="http://schemas.microsoft.com/office/drawing/2014/main" id="{D167A87A-5D0B-1075-7E30-043C39E9F54A}"/>
                </a:ext>
              </a:extLst>
            </p:cNvPr>
            <p:cNvCxnSpPr>
              <a:stCxn id="784" idx="4"/>
              <a:endCxn id="88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1" name="Google Shape;8296;p56">
              <a:extLst>
                <a:ext uri="{FF2B5EF4-FFF2-40B4-BE49-F238E27FC236}">
                  <a16:creationId xmlns:a16="http://schemas.microsoft.com/office/drawing/2014/main" id="{81EF4249-8823-A6A4-5920-33D6232A9667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299;p56">
              <a:extLst>
                <a:ext uri="{FF2B5EF4-FFF2-40B4-BE49-F238E27FC236}">
                  <a16:creationId xmlns:a16="http://schemas.microsoft.com/office/drawing/2014/main" id="{66E9E982-37FE-A99B-DC06-80F68469D98E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00;p56">
              <a:extLst>
                <a:ext uri="{FF2B5EF4-FFF2-40B4-BE49-F238E27FC236}">
                  <a16:creationId xmlns:a16="http://schemas.microsoft.com/office/drawing/2014/main" id="{41812330-1AD0-C8E4-A8AC-DAD2CD26EE7F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2" name="Google Shape;8301;p56">
              <a:extLst>
                <a:ext uri="{FF2B5EF4-FFF2-40B4-BE49-F238E27FC236}">
                  <a16:creationId xmlns:a16="http://schemas.microsoft.com/office/drawing/2014/main" id="{ED5D41FB-0A1C-B666-6364-9DFDA8F88F64}"/>
                </a:ext>
              </a:extLst>
            </p:cNvPr>
            <p:cNvCxnSpPr>
              <a:endCxn id="88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20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>
          <a:extLst>
            <a:ext uri="{FF2B5EF4-FFF2-40B4-BE49-F238E27FC236}">
              <a16:creationId xmlns:a16="http://schemas.microsoft.com/office/drawing/2014/main" id="{BD5938AE-F2A7-3DE6-BE42-3FC935B4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Picture 113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DE801462-7BC8-6CAA-224A-2A24D94A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03" y="600027"/>
            <a:ext cx="6522721" cy="4542790"/>
          </a:xfrm>
          <a:prstGeom prst="rect">
            <a:avLst/>
          </a:prstGeom>
          <a:effectLst>
            <a:reflection stA="1000" endPos="42000" dist="50800" dir="5400000" sy="-100000" algn="bl" rotWithShape="0"/>
          </a:effectLst>
        </p:spPr>
      </p:pic>
      <p:sp>
        <p:nvSpPr>
          <p:cNvPr id="1138" name="TextBox 1137">
            <a:extLst>
              <a:ext uri="{FF2B5EF4-FFF2-40B4-BE49-F238E27FC236}">
                <a16:creationId xmlns:a16="http://schemas.microsoft.com/office/drawing/2014/main" id="{128EAACB-EB5B-AEE8-8544-FE23AD2C2D5C}"/>
              </a:ext>
            </a:extLst>
          </p:cNvPr>
          <p:cNvSpPr txBox="1"/>
          <p:nvPr/>
        </p:nvSpPr>
        <p:spPr>
          <a:xfrm>
            <a:off x="924560" y="85785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Baloo 2 ExtraBold"/>
                <a:cs typeface="Baloo 2 ExtraBold"/>
                <a:sym typeface="Baloo 2 ExtraBold"/>
              </a:rPr>
              <a:t>NYC Transportation Analysis Process</a:t>
            </a:r>
            <a:endParaRPr lang="en-US" sz="3200" dirty="0">
              <a:solidFill>
                <a:schemeClr val="dk1"/>
              </a:solidFill>
              <a:latin typeface="Baloo 2 ExtraBold"/>
              <a:cs typeface="Baloo 2 ExtraBold"/>
              <a:sym typeface="Baloo 2 ExtraBold"/>
            </a:endParaRP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D62783E1-BAD6-D861-8554-9A0E43F028B5}"/>
              </a:ext>
            </a:extLst>
          </p:cNvPr>
          <p:cNvSpPr txBox="1"/>
          <p:nvPr/>
        </p:nvSpPr>
        <p:spPr>
          <a:xfrm>
            <a:off x="-159015" y="1606271"/>
            <a:ext cx="1751769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buClr>
                <a:schemeClr val="lt2"/>
              </a:buClr>
              <a:buSzPts val="1400"/>
            </a:pPr>
            <a:r>
              <a:rPr lang="en-US" sz="1050" b="1" dirty="0">
                <a:solidFill>
                  <a:schemeClr val="dk1"/>
                </a:solidFill>
                <a:latin typeface="DM Sans"/>
              </a:rPr>
              <a:t>Fetched Multiple Sources via ETL</a:t>
            </a:r>
          </a:p>
        </p:txBody>
      </p:sp>
      <p:pic>
        <p:nvPicPr>
          <p:cNvPr id="1143" name="Picture 1142">
            <a:extLst>
              <a:ext uri="{FF2B5EF4-FFF2-40B4-BE49-F238E27FC236}">
                <a16:creationId xmlns:a16="http://schemas.microsoft.com/office/drawing/2014/main" id="{4AE46C1D-1B99-DEE4-D9A4-9CD101EFC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25" y="2997617"/>
            <a:ext cx="1028789" cy="137172"/>
          </a:xfrm>
          <a:prstGeom prst="rect">
            <a:avLst/>
          </a:prstGeom>
        </p:spPr>
      </p:pic>
      <p:pic>
        <p:nvPicPr>
          <p:cNvPr id="1148" name="Picture 1147">
            <a:extLst>
              <a:ext uri="{FF2B5EF4-FFF2-40B4-BE49-F238E27FC236}">
                <a16:creationId xmlns:a16="http://schemas.microsoft.com/office/drawing/2014/main" id="{8AF78435-3FD6-0A12-4AA8-1F7CC5576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218" y="2062292"/>
            <a:ext cx="1152004" cy="198621"/>
          </a:xfrm>
          <a:prstGeom prst="rect">
            <a:avLst/>
          </a:prstGeom>
        </p:spPr>
      </p:pic>
      <p:pic>
        <p:nvPicPr>
          <p:cNvPr id="1150" name="Picture 1149" descr="A logo with a blue strip&#10;&#10;AI-generated content may be incorrect.">
            <a:extLst>
              <a:ext uri="{FF2B5EF4-FFF2-40B4-BE49-F238E27FC236}">
                <a16:creationId xmlns:a16="http://schemas.microsoft.com/office/drawing/2014/main" id="{7ACA24B4-653B-15F6-A2C4-5A52BB38E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42" y="4599819"/>
            <a:ext cx="1087361" cy="543681"/>
          </a:xfrm>
          <a:prstGeom prst="rect">
            <a:avLst/>
          </a:prstGeom>
        </p:spPr>
      </p:pic>
      <p:pic>
        <p:nvPicPr>
          <p:cNvPr id="1154" name="Picture 1153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270EBED-15A2-5F7F-BFC6-D0B1DAF8D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556" y="1791389"/>
            <a:ext cx="300355" cy="300355"/>
          </a:xfrm>
          <a:prstGeom prst="rect">
            <a:avLst/>
          </a:prstGeom>
        </p:spPr>
      </p:pic>
      <p:pic>
        <p:nvPicPr>
          <p:cNvPr id="1155" name="Picture 115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840A4B7A-5DE1-35B5-F311-787C0803A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040" y="2752952"/>
            <a:ext cx="300355" cy="300355"/>
          </a:xfrm>
          <a:prstGeom prst="rect">
            <a:avLst/>
          </a:prstGeom>
        </p:spPr>
      </p:pic>
      <p:pic>
        <p:nvPicPr>
          <p:cNvPr id="1160" name="Graphic 1159">
            <a:extLst>
              <a:ext uri="{FF2B5EF4-FFF2-40B4-BE49-F238E27FC236}">
                <a16:creationId xmlns:a16="http://schemas.microsoft.com/office/drawing/2014/main" id="{71B3FBB8-6865-5449-C14C-8FCE6C6A8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4539" y="783847"/>
            <a:ext cx="651316" cy="521000"/>
          </a:xfrm>
          <a:prstGeom prst="rect">
            <a:avLst/>
          </a:prstGeom>
        </p:spPr>
      </p:pic>
      <p:pic>
        <p:nvPicPr>
          <p:cNvPr id="1161" name="Graphic 1160" descr="Line arrow: Clockwise curve with solid fill">
            <a:extLst>
              <a:ext uri="{FF2B5EF4-FFF2-40B4-BE49-F238E27FC236}">
                <a16:creationId xmlns:a16="http://schemas.microsoft.com/office/drawing/2014/main" id="{15A062C8-471E-3805-0AD1-FD5B2AAE7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408895" flipH="1" flipV="1">
            <a:off x="5526208" y="1260958"/>
            <a:ext cx="373253" cy="614176"/>
          </a:xfrm>
          <a:prstGeom prst="rect">
            <a:avLst/>
          </a:prstGeom>
        </p:spPr>
      </p:pic>
      <p:pic>
        <p:nvPicPr>
          <p:cNvPr id="1165" name="Picture 1164">
            <a:extLst>
              <a:ext uri="{FF2B5EF4-FFF2-40B4-BE49-F238E27FC236}">
                <a16:creationId xmlns:a16="http://schemas.microsoft.com/office/drawing/2014/main" id="{C5EA0D19-8258-2E69-CF8D-25C353E32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329801" y="1845823"/>
            <a:ext cx="1645920" cy="757038"/>
          </a:xfrm>
          <a:prstGeom prst="rect">
            <a:avLst/>
          </a:prstGeom>
        </p:spPr>
      </p:pic>
      <p:sp>
        <p:nvSpPr>
          <p:cNvPr id="1156" name="Rectangle: Rounded Corners 1155">
            <a:extLst>
              <a:ext uri="{FF2B5EF4-FFF2-40B4-BE49-F238E27FC236}">
                <a16:creationId xmlns:a16="http://schemas.microsoft.com/office/drawing/2014/main" id="{4F5201D4-074E-F83B-6309-1705F1E3C7F5}"/>
              </a:ext>
            </a:extLst>
          </p:cNvPr>
          <p:cNvSpPr/>
          <p:nvPr/>
        </p:nvSpPr>
        <p:spPr>
          <a:xfrm>
            <a:off x="3489462" y="767309"/>
            <a:ext cx="1910237" cy="3775480"/>
          </a:xfrm>
          <a:prstGeom prst="roundRect">
            <a:avLst/>
          </a:prstGeom>
          <a:solidFill>
            <a:schemeClr val="tx2">
              <a:alpha val="18000"/>
            </a:schemeClr>
          </a:solidFill>
          <a:ln w="28575"/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8" name="Picture 1167">
            <a:extLst>
              <a:ext uri="{FF2B5EF4-FFF2-40B4-BE49-F238E27FC236}">
                <a16:creationId xmlns:a16="http://schemas.microsoft.com/office/drawing/2014/main" id="{AF9AE1C7-4A69-66DC-8AD8-38D1152029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563" y="1134685"/>
            <a:ext cx="336620" cy="303864"/>
          </a:xfrm>
          <a:prstGeom prst="rect">
            <a:avLst/>
          </a:prstGeom>
        </p:spPr>
      </p:pic>
      <p:pic>
        <p:nvPicPr>
          <p:cNvPr id="1139" name="Graphic 1138" descr="Line arrow: Clockwise curve with solid fill">
            <a:extLst>
              <a:ext uri="{FF2B5EF4-FFF2-40B4-BE49-F238E27FC236}">
                <a16:creationId xmlns:a16="http://schemas.microsoft.com/office/drawing/2014/main" id="{44E94FEB-0B12-5A20-73FA-97B39E309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217306" flipH="1" flipV="1">
            <a:off x="3674977" y="4235701"/>
            <a:ext cx="373253" cy="614176"/>
          </a:xfrm>
          <a:prstGeom prst="rect">
            <a:avLst/>
          </a:prstGeom>
        </p:spPr>
      </p:pic>
      <p:pic>
        <p:nvPicPr>
          <p:cNvPr id="1140" name="Graphic 1139" descr="Line arrow: Clockwise curve with solid fill">
            <a:extLst>
              <a:ext uri="{FF2B5EF4-FFF2-40B4-BE49-F238E27FC236}">
                <a16:creationId xmlns:a16="http://schemas.microsoft.com/office/drawing/2014/main" id="{E7D40658-E764-1916-65B2-C7EC36008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441305" flipV="1">
            <a:off x="897347" y="1946989"/>
            <a:ext cx="359106" cy="696588"/>
          </a:xfrm>
          <a:prstGeom prst="rect">
            <a:avLst/>
          </a:prstGeom>
        </p:spPr>
      </p:pic>
      <p:cxnSp>
        <p:nvCxnSpPr>
          <p:cNvPr id="1173" name="Straight Arrow Connector 1172">
            <a:extLst>
              <a:ext uri="{FF2B5EF4-FFF2-40B4-BE49-F238E27FC236}">
                <a16:creationId xmlns:a16="http://schemas.microsoft.com/office/drawing/2014/main" id="{C9083713-35F4-9B24-ABF0-B1A845B07747}"/>
              </a:ext>
            </a:extLst>
          </p:cNvPr>
          <p:cNvCxnSpPr>
            <a:cxnSpLocks/>
          </p:cNvCxnSpPr>
          <p:nvPr/>
        </p:nvCxnSpPr>
        <p:spPr>
          <a:xfrm>
            <a:off x="2642674" y="2436670"/>
            <a:ext cx="766448" cy="0"/>
          </a:xfrm>
          <a:prstGeom prst="straightConnector1">
            <a:avLst/>
          </a:prstGeom>
          <a:ln w="22225">
            <a:solidFill>
              <a:schemeClr val="accent6">
                <a:lumMod val="10000"/>
              </a:schemeClr>
            </a:solidFill>
            <a:round/>
            <a:headEnd type="none" w="lg" len="med"/>
            <a:tailEnd type="triangle"/>
          </a:ln>
          <a:effectLst>
            <a:glow rad="127000">
              <a:schemeClr val="bg2">
                <a:alpha val="13000"/>
              </a:schemeClr>
            </a:glow>
            <a:reflection stA="45000" endPos="31000" dist="508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8" name="Picture 1087" descr="A black background with a letter&#10;&#10;AI-generated content may be incorrect.">
            <a:extLst>
              <a:ext uri="{FF2B5EF4-FFF2-40B4-BE49-F238E27FC236}">
                <a16:creationId xmlns:a16="http://schemas.microsoft.com/office/drawing/2014/main" id="{78685043-BD45-F35F-59D3-BE9D184EE8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2" y="4886126"/>
            <a:ext cx="710473" cy="257374"/>
          </a:xfrm>
          <a:prstGeom prst="rect">
            <a:avLst/>
          </a:prstGeom>
        </p:spPr>
      </p:pic>
      <p:pic>
        <p:nvPicPr>
          <p:cNvPr id="1090" name="Picture 1089" descr="A blue and green cylinder with white circles&#10;&#10;AI-generated content may be incorrect.">
            <a:extLst>
              <a:ext uri="{FF2B5EF4-FFF2-40B4-BE49-F238E27FC236}">
                <a16:creationId xmlns:a16="http://schemas.microsoft.com/office/drawing/2014/main" id="{38DCFDFF-A7BD-0C4B-8602-46FA280F9D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3293" y="2091744"/>
            <a:ext cx="512084" cy="325900"/>
          </a:xfrm>
          <a:prstGeom prst="rect">
            <a:avLst/>
          </a:prstGeom>
        </p:spPr>
      </p:pic>
      <p:pic>
        <p:nvPicPr>
          <p:cNvPr id="1276" name="Picture 1275">
            <a:extLst>
              <a:ext uri="{FF2B5EF4-FFF2-40B4-BE49-F238E27FC236}">
                <a16:creationId xmlns:a16="http://schemas.microsoft.com/office/drawing/2014/main" id="{EF4E3357-5532-F6F2-4696-DD4E063839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98635" y="2146727"/>
            <a:ext cx="266723" cy="243861"/>
          </a:xfrm>
          <a:prstGeom prst="rect">
            <a:avLst/>
          </a:prstGeom>
        </p:spPr>
      </p:pic>
      <p:pic>
        <p:nvPicPr>
          <p:cNvPr id="1278" name="Picture 1277">
            <a:extLst>
              <a:ext uri="{FF2B5EF4-FFF2-40B4-BE49-F238E27FC236}">
                <a16:creationId xmlns:a16="http://schemas.microsoft.com/office/drawing/2014/main" id="{A996EA9A-B619-56E2-82CF-FFC9335566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0858" y="2564296"/>
            <a:ext cx="244475" cy="300355"/>
          </a:xfrm>
          <a:prstGeom prst="rect">
            <a:avLst/>
          </a:prstGeom>
        </p:spPr>
      </p:pic>
      <p:pic>
        <p:nvPicPr>
          <p:cNvPr id="1284" name="Picture 1283">
            <a:extLst>
              <a:ext uri="{FF2B5EF4-FFF2-40B4-BE49-F238E27FC236}">
                <a16:creationId xmlns:a16="http://schemas.microsoft.com/office/drawing/2014/main" id="{F9BF6EA4-D0E5-1846-B8EE-D64A547FC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3887" y="2048715"/>
            <a:ext cx="853514" cy="320068"/>
          </a:xfrm>
          <a:prstGeom prst="rect">
            <a:avLst/>
          </a:prstGeom>
        </p:spPr>
      </p:pic>
      <p:pic>
        <p:nvPicPr>
          <p:cNvPr id="1285" name="Picture 1284">
            <a:extLst>
              <a:ext uri="{FF2B5EF4-FFF2-40B4-BE49-F238E27FC236}">
                <a16:creationId xmlns:a16="http://schemas.microsoft.com/office/drawing/2014/main" id="{F1484307-F116-4396-F357-18E6FF7610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4089" y="2976351"/>
            <a:ext cx="853514" cy="320068"/>
          </a:xfrm>
          <a:prstGeom prst="rect">
            <a:avLst/>
          </a:prstGeom>
        </p:spPr>
      </p:pic>
      <p:pic>
        <p:nvPicPr>
          <p:cNvPr id="1287" name="Picture 1286">
            <a:extLst>
              <a:ext uri="{FF2B5EF4-FFF2-40B4-BE49-F238E27FC236}">
                <a16:creationId xmlns:a16="http://schemas.microsoft.com/office/drawing/2014/main" id="{013F7198-966A-D1EF-0AD0-3866485FF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573" y="3057934"/>
            <a:ext cx="274320" cy="184542"/>
          </a:xfrm>
          <a:prstGeom prst="rect">
            <a:avLst/>
          </a:prstGeom>
        </p:spPr>
      </p:pic>
      <p:pic>
        <p:nvPicPr>
          <p:cNvPr id="1288" name="Picture 1287">
            <a:extLst>
              <a:ext uri="{FF2B5EF4-FFF2-40B4-BE49-F238E27FC236}">
                <a16:creationId xmlns:a16="http://schemas.microsoft.com/office/drawing/2014/main" id="{2F0A2EF9-3B62-1C93-5625-3346715E4A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647" y="2146044"/>
            <a:ext cx="274320" cy="184542"/>
          </a:xfrm>
          <a:prstGeom prst="rect">
            <a:avLst/>
          </a:prstGeom>
        </p:spPr>
      </p:pic>
      <p:cxnSp>
        <p:nvCxnSpPr>
          <p:cNvPr id="1290" name="Connector: Curved 1289">
            <a:extLst>
              <a:ext uri="{FF2B5EF4-FFF2-40B4-BE49-F238E27FC236}">
                <a16:creationId xmlns:a16="http://schemas.microsoft.com/office/drawing/2014/main" id="{F7D0BCEE-304A-F688-290F-9220D217EC08}"/>
              </a:ext>
            </a:extLst>
          </p:cNvPr>
          <p:cNvCxnSpPr>
            <a:cxnSpLocks/>
            <a:stCxn id="1287" idx="3"/>
          </p:cNvCxnSpPr>
          <p:nvPr/>
        </p:nvCxnSpPr>
        <p:spPr>
          <a:xfrm flipV="1">
            <a:off x="5385893" y="2294983"/>
            <a:ext cx="881508" cy="855222"/>
          </a:xfrm>
          <a:prstGeom prst="curvedConnector3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349BE13C-1BD2-9D17-77FA-7DD2C1D193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5464" y="2294983"/>
            <a:ext cx="381033" cy="152413"/>
          </a:xfrm>
          <a:prstGeom prst="rect">
            <a:avLst/>
          </a:prstGeom>
        </p:spPr>
      </p:pic>
      <p:pic>
        <p:nvPicPr>
          <p:cNvPr id="1297" name="Picture 1296">
            <a:extLst>
              <a:ext uri="{FF2B5EF4-FFF2-40B4-BE49-F238E27FC236}">
                <a16:creationId xmlns:a16="http://schemas.microsoft.com/office/drawing/2014/main" id="{E33C4788-91FD-18EC-BDBE-51F2D26CE1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46262" y="2997792"/>
            <a:ext cx="381033" cy="152413"/>
          </a:xfrm>
          <a:prstGeom prst="rect">
            <a:avLst/>
          </a:prstGeom>
        </p:spPr>
      </p:pic>
      <p:pic>
        <p:nvPicPr>
          <p:cNvPr id="1299" name="Picture 1298" descr="A logo of a company&#10;&#10;AI-generated content may be incorrect.">
            <a:extLst>
              <a:ext uri="{FF2B5EF4-FFF2-40B4-BE49-F238E27FC236}">
                <a16:creationId xmlns:a16="http://schemas.microsoft.com/office/drawing/2014/main" id="{B38B19B7-B3E3-D83F-014C-AD3182E8B3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4760" y="1931654"/>
            <a:ext cx="746677" cy="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tistics and Data Analysis - 6th Grade by Slidesgo">
  <a:themeElements>
    <a:clrScheme name="Simple Light">
      <a:dk1>
        <a:srgbClr val="334157"/>
      </a:dk1>
      <a:lt1>
        <a:srgbClr val="4C69B2"/>
      </a:lt1>
      <a:dk2>
        <a:srgbClr val="FDFDFD"/>
      </a:dk2>
      <a:lt2>
        <a:srgbClr val="6389EB"/>
      </a:lt2>
      <a:accent1>
        <a:srgbClr val="CBDDFA"/>
      </a:accent1>
      <a:accent2>
        <a:srgbClr val="FF4949"/>
      </a:accent2>
      <a:accent3>
        <a:srgbClr val="FF7A78"/>
      </a:accent3>
      <a:accent4>
        <a:srgbClr val="FF9D35"/>
      </a:accent4>
      <a:accent5>
        <a:srgbClr val="FFC53A"/>
      </a:accent5>
      <a:accent6>
        <a:srgbClr val="EBEBEB"/>
      </a:accent6>
      <a:hlink>
        <a:srgbClr val="334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3507802-f8e4-4e38-829c-ac8ea9b241e4}" enabled="1" method="Privileged" siteId="{6e51e1ad-c54b-4b39-b598-0ffe9ae68fef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1683</Words>
  <Application>Microsoft Office PowerPoint</Application>
  <PresentationFormat>On-screen Show (16:9)</PresentationFormat>
  <Paragraphs>223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Nunito Light</vt:lpstr>
      <vt:lpstr>Wingdings</vt:lpstr>
      <vt:lpstr>Anaheim</vt:lpstr>
      <vt:lpstr>Arial</vt:lpstr>
      <vt:lpstr>Baloo 2 ExtraBold</vt:lpstr>
      <vt:lpstr>Calibri</vt:lpstr>
      <vt:lpstr>DM Sans</vt:lpstr>
      <vt:lpstr>Statistics and Data Analysis - 6th Grade by Slidesgo</vt:lpstr>
      <vt:lpstr>NYC Transportation Analysis</vt:lpstr>
      <vt:lpstr>01</vt:lpstr>
      <vt:lpstr>Objectives</vt:lpstr>
      <vt:lpstr>How it Started</vt:lpstr>
      <vt:lpstr>Taxi data Overview</vt:lpstr>
      <vt:lpstr>Bus &amp; Bus lane data Overview</vt:lpstr>
      <vt:lpstr>Subway data Overview</vt:lpstr>
      <vt:lpstr>Project Process</vt:lpstr>
      <vt:lpstr>PowerPoint Presentation</vt:lpstr>
      <vt:lpstr>Project Pipeline</vt:lpstr>
      <vt:lpstr>Key Challenges</vt:lpstr>
      <vt:lpstr>Challenges</vt:lpstr>
      <vt:lpstr>Pre-processing</vt:lpstr>
      <vt:lpstr>PowerPoint Presentation</vt:lpstr>
      <vt:lpstr>Bus &amp; Bus Lanes Analysis</vt:lpstr>
      <vt:lpstr>PowerPoint Presentation</vt:lpstr>
      <vt:lpstr>PowerPoint Presentation</vt:lpstr>
      <vt:lpstr>Taxi Analysis</vt:lpstr>
      <vt:lpstr>PowerPoint Presentation</vt:lpstr>
      <vt:lpstr>PowerPoint Presentation</vt:lpstr>
      <vt:lpstr>PowerPoint Presentation</vt:lpstr>
      <vt:lpstr>PowerPoint Presentation</vt:lpstr>
      <vt:lpstr>Subway Analysis</vt:lpstr>
      <vt:lpstr>PowerPoint Presentation</vt:lpstr>
      <vt:lpstr>PowerPoint Presentation</vt:lpstr>
      <vt:lpstr>Predicting Taxi fares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Conclusion</vt:lpstr>
      <vt:lpstr>Future Direction</vt:lpstr>
      <vt:lpstr>Future direction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Abdullah Kamal</dc:creator>
  <cp:lastModifiedBy>Osama El Naggar</cp:lastModifiedBy>
  <cp:revision>37</cp:revision>
  <dcterms:modified xsi:type="dcterms:W3CDTF">2025-07-06T06:56:01Z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Statistics and Data Analysis - 6th Grade by Slidesgo:3\Slidesgo Final Pages:3</vt:lpwstr>
  </property>
  <property fmtid="{D5CDD505-2E9C-101B-9397-08002B2CF9AE}" pid="3" name="ClassificationContentMarkingFooterText">
    <vt:lpwstr>Public</vt:lpwstr>
  </property>
</Properties>
</file>